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comments/modernComment_12A_4346FB72.xml" ContentType="application/vnd.ms-powerpoint.comments+xml"/>
  <Override PartName="/ppt/comments/modernComment_122_349FF9A2.xml" ContentType="application/vnd.ms-powerpoint.comments+xml"/>
  <Override PartName="/ppt/comments/modernComment_123_F18EB77.xml" ContentType="application/vnd.ms-powerpoint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281" r:id="rId2"/>
    <p:sldId id="282" r:id="rId3"/>
    <p:sldId id="295" r:id="rId4"/>
    <p:sldId id="286" r:id="rId5"/>
    <p:sldId id="283" r:id="rId6"/>
    <p:sldId id="284" r:id="rId7"/>
    <p:sldId id="287" r:id="rId8"/>
    <p:sldId id="285" r:id="rId9"/>
    <p:sldId id="288" r:id="rId10"/>
    <p:sldId id="298" r:id="rId11"/>
    <p:sldId id="297" r:id="rId12"/>
    <p:sldId id="300" r:id="rId13"/>
    <p:sldId id="290" r:id="rId14"/>
    <p:sldId id="291" r:id="rId15"/>
    <p:sldId id="292" r:id="rId16"/>
    <p:sldId id="299" r:id="rId17"/>
    <p:sldId id="301" r:id="rId18"/>
    <p:sldId id="293" r:id="rId19"/>
    <p:sldId id="302" r:id="rId20"/>
    <p:sldId id="303" r:id="rId21"/>
    <p:sldId id="294" r:id="rId22"/>
    <p:sldId id="296" r:id="rId23"/>
    <p:sldId id="259" r:id="rId2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A5AB3CC-C7B3-C59C-4989-1EDD5CD4EFD9}" name="Sedutto, Joseph" initials="SJ" userId="S::joseph.sedutto@snhu.edu::c3f1e3a5-5575-46fc-ad60-fc32f165d2e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165489-4343-1873-D796-C017B5119F8A}" v="5" dt="2025-09-23T18:00:29.130"/>
    <p1510:client id="{2153AAC1-7B3F-469C-3522-5A1B07679EDC}" v="193" dt="2025-09-23T18:40:09.856"/>
    <p1510:client id="{42D7A38A-EA63-423E-FDE7-893A9737B13F}" v="413" dt="2025-09-23T18:34:54.130"/>
    <p1510:client id="{587FED03-E04B-4143-A377-4D7C3829F36E}" v="8" dt="2025-09-23T17:01:16.723"/>
    <p1510:client id="{768698C7-2242-463E-921F-AF14E05D4E07}" v="1445" dt="2025-09-24T14:11:09.565"/>
    <p1510:client id="{76AE04D6-87E9-1977-66E1-B086B7938F74}" v="76" dt="2025-09-25T13:31:36.959"/>
    <p1510:client id="{85467FF5-EA72-37C4-EE7D-A58052620251}" v="58" dt="2025-09-23T18:14:26.775"/>
    <p1510:client id="{ABA43C3F-AFB6-B745-0E5F-97FE7D35DA8A}" v="82" dt="2025-09-23T15:49:38.364"/>
    <p1510:client id="{E09F692D-16EB-FDC0-52A9-C2BCC5E41D42}" v="278" dt="2025-09-23T17:12:08.769"/>
    <p1510:client id="{ED3FDC78-0B23-3455-C7F2-A452574F99AC}" v="5" dt="2025-09-25T14:19:07.5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Lullo, Nikolai" userId="S::nikolai.dilullo@snhu.edu::17daf9d9-300f-4590-bd01-fb081644ac34" providerId="AD" clId="Web-{F8D63712-6E8D-D0DF-55B9-268CF125CDD0}"/>
    <pc:docChg chg="modSld">
      <pc:chgData name="DiLullo, Nikolai" userId="S::nikolai.dilullo@snhu.edu::17daf9d9-300f-4590-bd01-fb081644ac34" providerId="AD" clId="Web-{F8D63712-6E8D-D0DF-55B9-268CF125CDD0}" dt="2025-09-21T01:52:55.930" v="29" actId="1076"/>
      <pc:docMkLst>
        <pc:docMk/>
      </pc:docMkLst>
      <pc:sldChg chg="addSp modSp">
        <pc:chgData name="DiLullo, Nikolai" userId="S::nikolai.dilullo@snhu.edu::17daf9d9-300f-4590-bd01-fb081644ac34" providerId="AD" clId="Web-{F8D63712-6E8D-D0DF-55B9-268CF125CDD0}" dt="2025-09-21T01:52:55.930" v="29" actId="1076"/>
        <pc:sldMkLst>
          <pc:docMk/>
          <pc:sldMk cId="4187556548" sldId="282"/>
        </pc:sldMkLst>
        <pc:spChg chg="mod">
          <ac:chgData name="DiLullo, Nikolai" userId="S::nikolai.dilullo@snhu.edu::17daf9d9-300f-4590-bd01-fb081644ac34" providerId="AD" clId="Web-{F8D63712-6E8D-D0DF-55B9-268CF125CDD0}" dt="2025-09-21T01:50:53.177" v="27" actId="20577"/>
          <ac:spMkLst>
            <pc:docMk/>
            <pc:sldMk cId="4187556548" sldId="282"/>
            <ac:spMk id="7" creationId="{F2F05E41-71D8-437E-DAC8-88076B901A09}"/>
          </ac:spMkLst>
        </pc:spChg>
        <pc:picChg chg="add mod modCrop">
          <ac:chgData name="DiLullo, Nikolai" userId="S::nikolai.dilullo@snhu.edu::17daf9d9-300f-4590-bd01-fb081644ac34" providerId="AD" clId="Web-{F8D63712-6E8D-D0DF-55B9-268CF125CDD0}" dt="2025-09-21T01:52:55.930" v="29" actId="1076"/>
          <ac:picMkLst>
            <pc:docMk/>
            <pc:sldMk cId="4187556548" sldId="282"/>
            <ac:picMk id="11" creationId="{CD5B1A5E-4A3B-5796-EECE-5852192CA4F0}"/>
          </ac:picMkLst>
        </pc:picChg>
      </pc:sldChg>
    </pc:docChg>
  </pc:docChgLst>
  <pc:docChgLst>
    <pc:chgData name="Friebolin, Alexandra" userId="S::alexandra.friebolin@snhu.edu::4df077f8-c969-4738-aeef-885adaa587cd" providerId="AD" clId="Web-{0445162F-C456-10F6-545B-E488C7D4F1CF}"/>
    <pc:docChg chg="addSld modSld">
      <pc:chgData name="Friebolin, Alexandra" userId="S::alexandra.friebolin@snhu.edu::4df077f8-c969-4738-aeef-885adaa587cd" providerId="AD" clId="Web-{0445162F-C456-10F6-545B-E488C7D4F1CF}" dt="2025-09-16T18:29:14.641" v="1972" actId="20577"/>
      <pc:docMkLst>
        <pc:docMk/>
      </pc:docMkLst>
      <pc:sldChg chg="modSp">
        <pc:chgData name="Friebolin, Alexandra" userId="S::alexandra.friebolin@snhu.edu::4df077f8-c969-4738-aeef-885adaa587cd" providerId="AD" clId="Web-{0445162F-C456-10F6-545B-E488C7D4F1CF}" dt="2025-09-16T17:34:41.301" v="19" actId="20577"/>
        <pc:sldMkLst>
          <pc:docMk/>
          <pc:sldMk cId="2845916733" sldId="281"/>
        </pc:sldMkLst>
        <pc:spChg chg="mod">
          <ac:chgData name="Friebolin, Alexandra" userId="S::alexandra.friebolin@snhu.edu::4df077f8-c969-4738-aeef-885adaa587cd" providerId="AD" clId="Web-{0445162F-C456-10F6-545B-E488C7D4F1CF}" dt="2025-09-16T17:34:41.301" v="19" actId="20577"/>
          <ac:spMkLst>
            <pc:docMk/>
            <pc:sldMk cId="2845916733" sldId="281"/>
            <ac:spMk id="3" creationId="{99C3F59D-E7C3-4F8D-08E5-37C3F585BB91}"/>
          </ac:spMkLst>
        </pc:spChg>
      </pc:sldChg>
      <pc:sldChg chg="addSp delSp modSp">
        <pc:chgData name="Friebolin, Alexandra" userId="S::alexandra.friebolin@snhu.edu::4df077f8-c969-4738-aeef-885adaa587cd" providerId="AD" clId="Web-{0445162F-C456-10F6-545B-E488C7D4F1CF}" dt="2025-09-16T17:42:39.168" v="97" actId="1076"/>
        <pc:sldMkLst>
          <pc:docMk/>
          <pc:sldMk cId="4187556548" sldId="282"/>
        </pc:sldMkLst>
        <pc:spChg chg="mod">
          <ac:chgData name="Friebolin, Alexandra" userId="S::alexandra.friebolin@snhu.edu::4df077f8-c969-4738-aeef-885adaa587cd" providerId="AD" clId="Web-{0445162F-C456-10F6-545B-E488C7D4F1CF}" dt="2025-09-16T17:35:40.678" v="44" actId="20577"/>
          <ac:spMkLst>
            <pc:docMk/>
            <pc:sldMk cId="4187556548" sldId="282"/>
            <ac:spMk id="2" creationId="{E3D68834-4CB2-6CCD-6916-C383CE991923}"/>
          </ac:spMkLst>
        </pc:spChg>
        <pc:spChg chg="add mod">
          <ac:chgData name="Friebolin, Alexandra" userId="S::alexandra.friebolin@snhu.edu::4df077f8-c969-4738-aeef-885adaa587cd" providerId="AD" clId="Web-{0445162F-C456-10F6-545B-E488C7D4F1CF}" dt="2025-09-16T17:42:39.168" v="97" actId="1076"/>
          <ac:spMkLst>
            <pc:docMk/>
            <pc:sldMk cId="4187556548" sldId="282"/>
            <ac:spMk id="6" creationId="{43768D88-18A7-F29C-6777-36FAB3DD7099}"/>
          </ac:spMkLst>
        </pc:spChg>
        <pc:picChg chg="add mod ord">
          <ac:chgData name="Friebolin, Alexandra" userId="S::alexandra.friebolin@snhu.edu::4df077f8-c969-4738-aeef-885adaa587cd" providerId="AD" clId="Web-{0445162F-C456-10F6-545B-E488C7D4F1CF}" dt="2025-09-16T17:41:46.824" v="51" actId="1076"/>
          <ac:picMkLst>
            <pc:docMk/>
            <pc:sldMk cId="4187556548" sldId="282"/>
            <ac:picMk id="5" creationId="{491CAA4A-1111-60C8-38BC-8BF72BDB6D93}"/>
          </ac:picMkLst>
        </pc:picChg>
      </pc:sldChg>
      <pc:sldChg chg="modSp">
        <pc:chgData name="Friebolin, Alexandra" userId="S::alexandra.friebolin@snhu.edu::4df077f8-c969-4738-aeef-885adaa587cd" providerId="AD" clId="Web-{0445162F-C456-10F6-545B-E488C7D4F1CF}" dt="2025-09-16T18:08:35.931" v="1234" actId="20577"/>
        <pc:sldMkLst>
          <pc:docMk/>
          <pc:sldMk cId="1425622609" sldId="285"/>
        </pc:sldMkLst>
      </pc:sldChg>
      <pc:sldChg chg="modSp">
        <pc:chgData name="Friebolin, Alexandra" userId="S::alexandra.friebolin@snhu.edu::4df077f8-c969-4738-aeef-885adaa587cd" providerId="AD" clId="Web-{0445162F-C456-10F6-545B-E488C7D4F1CF}" dt="2025-09-16T18:17:03.049" v="1257" actId="20577"/>
        <pc:sldMkLst>
          <pc:docMk/>
          <pc:sldMk cId="283688445" sldId="288"/>
        </pc:sldMkLst>
        <pc:spChg chg="mod">
          <ac:chgData name="Friebolin, Alexandra" userId="S::alexandra.friebolin@snhu.edu::4df077f8-c969-4738-aeef-885adaa587cd" providerId="AD" clId="Web-{0445162F-C456-10F6-545B-E488C7D4F1CF}" dt="2025-09-16T18:15:14.344" v="1239" actId="20577"/>
          <ac:spMkLst>
            <pc:docMk/>
            <pc:sldMk cId="283688445" sldId="288"/>
            <ac:spMk id="2" creationId="{86D15F32-AC5E-9749-77B3-57F321674BCC}"/>
          </ac:spMkLst>
        </pc:spChg>
      </pc:sldChg>
      <pc:sldChg chg="modSp">
        <pc:chgData name="Friebolin, Alexandra" userId="S::alexandra.friebolin@snhu.edu::4df077f8-c969-4738-aeef-885adaa587cd" providerId="AD" clId="Web-{0445162F-C456-10F6-545B-E488C7D4F1CF}" dt="2025-09-16T18:29:14.641" v="1972" actId="20577"/>
        <pc:sldMkLst>
          <pc:docMk/>
          <pc:sldMk cId="4139197233" sldId="294"/>
        </pc:sldMkLst>
      </pc:sldChg>
      <pc:sldChg chg="modSp new">
        <pc:chgData name="Friebolin, Alexandra" userId="S::alexandra.friebolin@snhu.edu::4df077f8-c969-4738-aeef-885adaa587cd" providerId="AD" clId="Web-{0445162F-C456-10F6-545B-E488C7D4F1CF}" dt="2025-09-16T17:52:58.337" v="495" actId="20577"/>
        <pc:sldMkLst>
          <pc:docMk/>
          <pc:sldMk cId="1402387666" sldId="295"/>
        </pc:sldMkLst>
        <pc:spChg chg="mod">
          <ac:chgData name="Friebolin, Alexandra" userId="S::alexandra.friebolin@snhu.edu::4df077f8-c969-4738-aeef-885adaa587cd" providerId="AD" clId="Web-{0445162F-C456-10F6-545B-E488C7D4F1CF}" dt="2025-09-16T17:51:05.834" v="246" actId="20577"/>
          <ac:spMkLst>
            <pc:docMk/>
            <pc:sldMk cId="1402387666" sldId="295"/>
            <ac:spMk id="2" creationId="{F96BD5E2-A2C1-7F80-EDB0-044F7F8ACE52}"/>
          </ac:spMkLst>
        </pc:spChg>
        <pc:spChg chg="mod">
          <ac:chgData name="Friebolin, Alexandra" userId="S::alexandra.friebolin@snhu.edu::4df077f8-c969-4738-aeef-885adaa587cd" providerId="AD" clId="Web-{0445162F-C456-10F6-545B-E488C7D4F1CF}" dt="2025-09-16T17:52:58.337" v="495" actId="20577"/>
          <ac:spMkLst>
            <pc:docMk/>
            <pc:sldMk cId="1402387666" sldId="295"/>
            <ac:spMk id="3" creationId="{22605E76-8E98-634A-DF42-27D90ABBA6B9}"/>
          </ac:spMkLst>
        </pc:spChg>
      </pc:sldChg>
      <pc:sldChg chg="modSp new">
        <pc:chgData name="Friebolin, Alexandra" userId="S::alexandra.friebolin@snhu.edu::4df077f8-c969-4738-aeef-885adaa587cd" providerId="AD" clId="Web-{0445162F-C456-10F6-545B-E488C7D4F1CF}" dt="2025-09-16T17:52:51.258" v="493" actId="20577"/>
        <pc:sldMkLst>
          <pc:docMk/>
          <pc:sldMk cId="512458559" sldId="296"/>
        </pc:sldMkLst>
        <pc:spChg chg="mod">
          <ac:chgData name="Friebolin, Alexandra" userId="S::alexandra.friebolin@snhu.edu::4df077f8-c969-4738-aeef-885adaa587cd" providerId="AD" clId="Web-{0445162F-C456-10F6-545B-E488C7D4F1CF}" dt="2025-09-16T17:52:51.258" v="493" actId="20577"/>
          <ac:spMkLst>
            <pc:docMk/>
            <pc:sldMk cId="512458559" sldId="296"/>
            <ac:spMk id="2" creationId="{DEFD97CD-6124-2016-76B7-D337AFFDCA6C}"/>
          </ac:spMkLst>
        </pc:spChg>
      </pc:sldChg>
      <pc:sldChg chg="modSp add replId">
        <pc:chgData name="Friebolin, Alexandra" userId="S::alexandra.friebolin@snhu.edu::4df077f8-c969-4738-aeef-885adaa587cd" providerId="AD" clId="Web-{0445162F-C456-10F6-545B-E488C7D4F1CF}" dt="2025-09-16T18:16:06.704" v="1251" actId="20577"/>
        <pc:sldMkLst>
          <pc:docMk/>
          <pc:sldMk cId="2254834158" sldId="297"/>
        </pc:sldMkLst>
        <pc:spChg chg="mod">
          <ac:chgData name="Friebolin, Alexandra" userId="S::alexandra.friebolin@snhu.edu::4df077f8-c969-4738-aeef-885adaa587cd" providerId="AD" clId="Web-{0445162F-C456-10F6-545B-E488C7D4F1CF}" dt="2025-09-16T18:16:06.704" v="1251" actId="20577"/>
          <ac:spMkLst>
            <pc:docMk/>
            <pc:sldMk cId="2254834158" sldId="297"/>
            <ac:spMk id="2" creationId="{DE9564F4-9935-8E09-9304-6B3E5E7D0994}"/>
          </ac:spMkLst>
        </pc:spChg>
      </pc:sldChg>
      <pc:sldChg chg="modSp add replId">
        <pc:chgData name="Friebolin, Alexandra" userId="S::alexandra.friebolin@snhu.edu::4df077f8-c969-4738-aeef-885adaa587cd" providerId="AD" clId="Web-{0445162F-C456-10F6-545B-E488C7D4F1CF}" dt="2025-09-16T18:15:42.001" v="1244" actId="20577"/>
        <pc:sldMkLst>
          <pc:docMk/>
          <pc:sldMk cId="1128725362" sldId="298"/>
        </pc:sldMkLst>
        <pc:spChg chg="mod">
          <ac:chgData name="Friebolin, Alexandra" userId="S::alexandra.friebolin@snhu.edu::4df077f8-c969-4738-aeef-885adaa587cd" providerId="AD" clId="Web-{0445162F-C456-10F6-545B-E488C7D4F1CF}" dt="2025-09-16T18:15:42.001" v="1244" actId="20577"/>
          <ac:spMkLst>
            <pc:docMk/>
            <pc:sldMk cId="1128725362" sldId="298"/>
            <ac:spMk id="2" creationId="{99A49BE4-F7C4-91B1-3EA3-23E6587AFB6F}"/>
          </ac:spMkLst>
        </pc:spChg>
      </pc:sldChg>
    </pc:docChg>
  </pc:docChgLst>
  <pc:docChgLst>
    <pc:chgData name="Sedutto, Joseph" userId="S::joseph.sedutto@snhu.edu::c3f1e3a5-5575-46fc-ad60-fc32f165d2e0" providerId="AD" clId="Web-{E09F692D-16EB-FDC0-52A9-C2BCC5E41D42}"/>
    <pc:docChg chg="modSld sldOrd">
      <pc:chgData name="Sedutto, Joseph" userId="S::joseph.sedutto@snhu.edu::c3f1e3a5-5575-46fc-ad60-fc32f165d2e0" providerId="AD" clId="Web-{E09F692D-16EB-FDC0-52A9-C2BCC5E41D42}" dt="2025-09-23T17:12:07.347" v="992" actId="20577"/>
      <pc:docMkLst>
        <pc:docMk/>
      </pc:docMkLst>
      <pc:sldChg chg="modSp">
        <pc:chgData name="Sedutto, Joseph" userId="S::joseph.sedutto@snhu.edu::c3f1e3a5-5575-46fc-ad60-fc32f165d2e0" providerId="AD" clId="Web-{E09F692D-16EB-FDC0-52A9-C2BCC5E41D42}" dt="2025-09-23T17:12:07.347" v="992" actId="20577"/>
        <pc:sldMkLst>
          <pc:docMk/>
          <pc:sldMk cId="2558079441" sldId="259"/>
        </pc:sldMkLst>
        <pc:spChg chg="mod">
          <ac:chgData name="Sedutto, Joseph" userId="S::joseph.sedutto@snhu.edu::c3f1e3a5-5575-46fc-ad60-fc32f165d2e0" providerId="AD" clId="Web-{E09F692D-16EB-FDC0-52A9-C2BCC5E41D42}" dt="2025-09-23T17:12:07.347" v="992" actId="20577"/>
          <ac:spMkLst>
            <pc:docMk/>
            <pc:sldMk cId="2558079441" sldId="259"/>
            <ac:spMk id="3" creationId="{FDFDD10F-3141-E88D-DF60-C45574F337C5}"/>
          </ac:spMkLst>
        </pc:spChg>
      </pc:sldChg>
      <pc:sldChg chg="addSp delSp modSp ord">
        <pc:chgData name="Sedutto, Joseph" userId="S::joseph.sedutto@snhu.edu::c3f1e3a5-5575-46fc-ad60-fc32f165d2e0" providerId="AD" clId="Web-{E09F692D-16EB-FDC0-52A9-C2BCC5E41D42}" dt="2025-09-23T17:06:57.956" v="980"/>
        <pc:sldMkLst>
          <pc:docMk/>
          <pc:sldMk cId="4187556548" sldId="282"/>
        </pc:sldMkLst>
        <pc:spChg chg="mod">
          <ac:chgData name="Sedutto, Joseph" userId="S::joseph.sedutto@snhu.edu::c3f1e3a5-5575-46fc-ad60-fc32f165d2e0" providerId="AD" clId="Web-{E09F692D-16EB-FDC0-52A9-C2BCC5E41D42}" dt="2025-09-23T16:44:39.828" v="949" actId="20577"/>
          <ac:spMkLst>
            <pc:docMk/>
            <pc:sldMk cId="4187556548" sldId="282"/>
            <ac:spMk id="10" creationId="{29CBD5B9-243E-2A48-EF22-6F9EBEBAB71A}"/>
          </ac:spMkLst>
        </pc:spChg>
      </pc:sldChg>
      <pc:sldChg chg="modSp">
        <pc:chgData name="Sedutto, Joseph" userId="S::joseph.sedutto@snhu.edu::c3f1e3a5-5575-46fc-ad60-fc32f165d2e0" providerId="AD" clId="Web-{E09F692D-16EB-FDC0-52A9-C2BCC5E41D42}" dt="2025-09-23T16:56:16.627" v="974" actId="20577"/>
        <pc:sldMkLst>
          <pc:docMk/>
          <pc:sldMk cId="3566317510" sldId="283"/>
        </pc:sldMkLst>
        <pc:spChg chg="mod">
          <ac:chgData name="Sedutto, Joseph" userId="S::joseph.sedutto@snhu.edu::c3f1e3a5-5575-46fc-ad60-fc32f165d2e0" providerId="AD" clId="Web-{E09F692D-16EB-FDC0-52A9-C2BCC5E41D42}" dt="2025-09-23T16:56:16.627" v="974" actId="20577"/>
          <ac:spMkLst>
            <pc:docMk/>
            <pc:sldMk cId="3566317510" sldId="283"/>
            <ac:spMk id="8" creationId="{54847AB5-19C7-07A9-F25B-EBD39BC4C200}"/>
          </ac:spMkLst>
        </pc:spChg>
      </pc:sldChg>
      <pc:sldChg chg="modSp modNotes">
        <pc:chgData name="Sedutto, Joseph" userId="S::joseph.sedutto@snhu.edu::c3f1e3a5-5575-46fc-ad60-fc32f165d2e0" providerId="AD" clId="Web-{E09F692D-16EB-FDC0-52A9-C2BCC5E41D42}" dt="2025-09-23T16:42:42.313" v="941" actId="20577"/>
        <pc:sldMkLst>
          <pc:docMk/>
          <pc:sldMk cId="1970108941" sldId="284"/>
        </pc:sldMkLst>
        <pc:spChg chg="mod">
          <ac:chgData name="Sedutto, Joseph" userId="S::joseph.sedutto@snhu.edu::c3f1e3a5-5575-46fc-ad60-fc32f165d2e0" providerId="AD" clId="Web-{E09F692D-16EB-FDC0-52A9-C2BCC5E41D42}" dt="2025-09-23T16:42:42.313" v="941" actId="20577"/>
          <ac:spMkLst>
            <pc:docMk/>
            <pc:sldMk cId="1970108941" sldId="284"/>
            <ac:spMk id="3" creationId="{9EAB73F5-573D-3566-6D8D-F614C116DA1F}"/>
          </ac:spMkLst>
        </pc:spChg>
      </pc:sldChg>
      <pc:sldChg chg="modNotes">
        <pc:chgData name="Sedutto, Joseph" userId="S::joseph.sedutto@snhu.edu::c3f1e3a5-5575-46fc-ad60-fc32f165d2e0" providerId="AD" clId="Web-{E09F692D-16EB-FDC0-52A9-C2BCC5E41D42}" dt="2025-09-23T16:38:24.422" v="345"/>
        <pc:sldMkLst>
          <pc:docMk/>
          <pc:sldMk cId="1425622609" sldId="285"/>
        </pc:sldMkLst>
      </pc:sldChg>
      <pc:sldChg chg="modNotes">
        <pc:chgData name="Sedutto, Joseph" userId="S::joseph.sedutto@snhu.edu::c3f1e3a5-5575-46fc-ad60-fc32f165d2e0" providerId="AD" clId="Web-{E09F692D-16EB-FDC0-52A9-C2BCC5E41D42}" dt="2025-09-23T16:39:10.359" v="454"/>
        <pc:sldMkLst>
          <pc:docMk/>
          <pc:sldMk cId="1371157950" sldId="286"/>
        </pc:sldMkLst>
      </pc:sldChg>
      <pc:sldChg chg="modNotes">
        <pc:chgData name="Sedutto, Joseph" userId="S::joseph.sedutto@snhu.edu::c3f1e3a5-5575-46fc-ad60-fc32f165d2e0" providerId="AD" clId="Web-{E09F692D-16EB-FDC0-52A9-C2BCC5E41D42}" dt="2025-09-23T16:36:03.625" v="178"/>
        <pc:sldMkLst>
          <pc:docMk/>
          <pc:sldMk cId="4072600898" sldId="287"/>
        </pc:sldMkLst>
      </pc:sldChg>
      <pc:sldChg chg="modNotes">
        <pc:chgData name="Sedutto, Joseph" userId="S::joseph.sedutto@snhu.edu::c3f1e3a5-5575-46fc-ad60-fc32f165d2e0" providerId="AD" clId="Web-{E09F692D-16EB-FDC0-52A9-C2BCC5E41D42}" dt="2025-09-23T16:39:58.266" v="583"/>
        <pc:sldMkLst>
          <pc:docMk/>
          <pc:sldMk cId="283688445" sldId="288"/>
        </pc:sldMkLst>
      </pc:sldChg>
      <pc:sldChg chg="modSp">
        <pc:chgData name="Sedutto, Joseph" userId="S::joseph.sedutto@snhu.edu::c3f1e3a5-5575-46fc-ad60-fc32f165d2e0" providerId="AD" clId="Web-{E09F692D-16EB-FDC0-52A9-C2BCC5E41D42}" dt="2025-09-23T16:57:55.674" v="979" actId="20577"/>
        <pc:sldMkLst>
          <pc:docMk/>
          <pc:sldMk cId="1402387666" sldId="295"/>
        </pc:sldMkLst>
        <pc:spChg chg="mod">
          <ac:chgData name="Sedutto, Joseph" userId="S::joseph.sedutto@snhu.edu::c3f1e3a5-5575-46fc-ad60-fc32f165d2e0" providerId="AD" clId="Web-{E09F692D-16EB-FDC0-52A9-C2BCC5E41D42}" dt="2025-09-23T16:57:55.674" v="979" actId="20577"/>
          <ac:spMkLst>
            <pc:docMk/>
            <pc:sldMk cId="1402387666" sldId="295"/>
            <ac:spMk id="3" creationId="{22605E76-8E98-634A-DF42-27D90ABBA6B9}"/>
          </ac:spMkLst>
        </pc:spChg>
      </pc:sldChg>
    </pc:docChg>
  </pc:docChgLst>
  <pc:docChgLst>
    <pc:chgData name="DiLullo, Nikolai" userId="S::nikolai.dilullo@snhu.edu::17daf9d9-300f-4590-bd01-fb081644ac34" providerId="AD" clId="Web-{EE2F5062-93D4-0C24-2C4F-3306DC7356CC}"/>
    <pc:docChg chg="addSld modSld sldOrd">
      <pc:chgData name="DiLullo, Nikolai" userId="S::nikolai.dilullo@snhu.edu::17daf9d9-300f-4590-bd01-fb081644ac34" providerId="AD" clId="Web-{EE2F5062-93D4-0C24-2C4F-3306DC7356CC}" dt="2025-09-16T18:29:40.691" v="545" actId="20577"/>
      <pc:docMkLst>
        <pc:docMk/>
      </pc:docMkLst>
      <pc:sldChg chg="modSp new">
        <pc:chgData name="DiLullo, Nikolai" userId="S::nikolai.dilullo@snhu.edu::17daf9d9-300f-4590-bd01-fb081644ac34" providerId="AD" clId="Web-{EE2F5062-93D4-0C24-2C4F-3306DC7356CC}" dt="2025-09-16T17:35:22.109" v="14" actId="20577"/>
        <pc:sldMkLst>
          <pc:docMk/>
          <pc:sldMk cId="3566317510" sldId="283"/>
        </pc:sldMkLst>
        <pc:spChg chg="mod">
          <ac:chgData name="DiLullo, Nikolai" userId="S::nikolai.dilullo@snhu.edu::17daf9d9-300f-4590-bd01-fb081644ac34" providerId="AD" clId="Web-{EE2F5062-93D4-0C24-2C4F-3306DC7356CC}" dt="2025-09-16T17:35:22.109" v="14" actId="20577"/>
          <ac:spMkLst>
            <pc:docMk/>
            <pc:sldMk cId="3566317510" sldId="283"/>
            <ac:spMk id="2" creationId="{3B946F16-3F5C-3E50-7D77-E7003C0AD78B}"/>
          </ac:spMkLst>
        </pc:spChg>
      </pc:sldChg>
      <pc:sldChg chg="modSp new">
        <pc:chgData name="DiLullo, Nikolai" userId="S::nikolai.dilullo@snhu.edu::17daf9d9-300f-4590-bd01-fb081644ac34" providerId="AD" clId="Web-{EE2F5062-93D4-0C24-2C4F-3306DC7356CC}" dt="2025-09-16T17:35:37.844" v="36" actId="20577"/>
        <pc:sldMkLst>
          <pc:docMk/>
          <pc:sldMk cId="1970108941" sldId="284"/>
        </pc:sldMkLst>
        <pc:spChg chg="mod">
          <ac:chgData name="DiLullo, Nikolai" userId="S::nikolai.dilullo@snhu.edu::17daf9d9-300f-4590-bd01-fb081644ac34" providerId="AD" clId="Web-{EE2F5062-93D4-0C24-2C4F-3306DC7356CC}" dt="2025-09-16T17:35:37.844" v="36" actId="20577"/>
          <ac:spMkLst>
            <pc:docMk/>
            <pc:sldMk cId="1970108941" sldId="284"/>
            <ac:spMk id="2" creationId="{9E3BDE31-EA23-44B8-DA4C-E855FE41E50E}"/>
          </ac:spMkLst>
        </pc:spChg>
      </pc:sldChg>
      <pc:sldChg chg="modSp new">
        <pc:chgData name="DiLullo, Nikolai" userId="S::nikolai.dilullo@snhu.edu::17daf9d9-300f-4590-bd01-fb081644ac34" providerId="AD" clId="Web-{EE2F5062-93D4-0C24-2C4F-3306DC7356CC}" dt="2025-09-16T17:35:50.282" v="49" actId="20577"/>
        <pc:sldMkLst>
          <pc:docMk/>
          <pc:sldMk cId="1425622609" sldId="285"/>
        </pc:sldMkLst>
        <pc:spChg chg="mod">
          <ac:chgData name="DiLullo, Nikolai" userId="S::nikolai.dilullo@snhu.edu::17daf9d9-300f-4590-bd01-fb081644ac34" providerId="AD" clId="Web-{EE2F5062-93D4-0C24-2C4F-3306DC7356CC}" dt="2025-09-16T17:35:50.282" v="49" actId="20577"/>
          <ac:spMkLst>
            <pc:docMk/>
            <pc:sldMk cId="1425622609" sldId="285"/>
            <ac:spMk id="2" creationId="{6C99B992-847D-5486-C1CF-0BF7C68136CE}"/>
          </ac:spMkLst>
        </pc:spChg>
      </pc:sldChg>
      <pc:sldChg chg="modSp new">
        <pc:chgData name="DiLullo, Nikolai" userId="S::nikolai.dilullo@snhu.edu::17daf9d9-300f-4590-bd01-fb081644ac34" providerId="AD" clId="Web-{EE2F5062-93D4-0C24-2C4F-3306DC7356CC}" dt="2025-09-16T17:36:08.938" v="76" actId="20577"/>
        <pc:sldMkLst>
          <pc:docMk/>
          <pc:sldMk cId="1371157950" sldId="286"/>
        </pc:sldMkLst>
        <pc:spChg chg="mod">
          <ac:chgData name="DiLullo, Nikolai" userId="S::nikolai.dilullo@snhu.edu::17daf9d9-300f-4590-bd01-fb081644ac34" providerId="AD" clId="Web-{EE2F5062-93D4-0C24-2C4F-3306DC7356CC}" dt="2025-09-16T17:36:08.938" v="76" actId="20577"/>
          <ac:spMkLst>
            <pc:docMk/>
            <pc:sldMk cId="1371157950" sldId="286"/>
            <ac:spMk id="2" creationId="{5FBBFD53-A6E8-C5B3-CAEE-5E884E25131C}"/>
          </ac:spMkLst>
        </pc:spChg>
      </pc:sldChg>
      <pc:sldChg chg="addSp delSp modSp new mod ord modClrScheme chgLayout">
        <pc:chgData name="DiLullo, Nikolai" userId="S::nikolai.dilullo@snhu.edu::17daf9d9-300f-4590-bd01-fb081644ac34" providerId="AD" clId="Web-{EE2F5062-93D4-0C24-2C4F-3306DC7356CC}" dt="2025-09-16T17:55:17.248" v="427" actId="1076"/>
        <pc:sldMkLst>
          <pc:docMk/>
          <pc:sldMk cId="4072600898" sldId="287"/>
        </pc:sldMkLst>
        <pc:spChg chg="mod">
          <ac:chgData name="DiLullo, Nikolai" userId="S::nikolai.dilullo@snhu.edu::17daf9d9-300f-4590-bd01-fb081644ac34" providerId="AD" clId="Web-{EE2F5062-93D4-0C24-2C4F-3306DC7356CC}" dt="2025-09-16T17:40:18.754" v="223"/>
          <ac:spMkLst>
            <pc:docMk/>
            <pc:sldMk cId="4072600898" sldId="287"/>
            <ac:spMk id="2" creationId="{3766C315-8040-8FCE-D5B3-390182A560A6}"/>
          </ac:spMkLst>
        </pc:spChg>
      </pc:sldChg>
      <pc:sldChg chg="modSp new">
        <pc:chgData name="DiLullo, Nikolai" userId="S::nikolai.dilullo@snhu.edu::17daf9d9-300f-4590-bd01-fb081644ac34" providerId="AD" clId="Web-{EE2F5062-93D4-0C24-2C4F-3306DC7356CC}" dt="2025-09-16T17:36:34.829" v="114" actId="20577"/>
        <pc:sldMkLst>
          <pc:docMk/>
          <pc:sldMk cId="283688445" sldId="288"/>
        </pc:sldMkLst>
        <pc:spChg chg="mod">
          <ac:chgData name="DiLullo, Nikolai" userId="S::nikolai.dilullo@snhu.edu::17daf9d9-300f-4590-bd01-fb081644ac34" providerId="AD" clId="Web-{EE2F5062-93D4-0C24-2C4F-3306DC7356CC}" dt="2025-09-16T17:36:34.829" v="114" actId="20577"/>
          <ac:spMkLst>
            <pc:docMk/>
            <pc:sldMk cId="283688445" sldId="288"/>
            <ac:spMk id="2" creationId="{86D15F32-AC5E-9749-77B3-57F321674BCC}"/>
          </ac:spMkLst>
        </pc:spChg>
      </pc:sldChg>
      <pc:sldChg chg="addSp delSp modSp new">
        <pc:chgData name="DiLullo, Nikolai" userId="S::nikolai.dilullo@snhu.edu::17daf9d9-300f-4590-bd01-fb081644ac34" providerId="AD" clId="Web-{EE2F5062-93D4-0C24-2C4F-3306DC7356CC}" dt="2025-09-16T18:29:40.691" v="545" actId="20577"/>
        <pc:sldMkLst>
          <pc:docMk/>
          <pc:sldMk cId="882899362" sldId="290"/>
        </pc:sldMkLst>
        <pc:spChg chg="mod">
          <ac:chgData name="DiLullo, Nikolai" userId="S::nikolai.dilullo@snhu.edu::17daf9d9-300f-4590-bd01-fb081644ac34" providerId="AD" clId="Web-{EE2F5062-93D4-0C24-2C4F-3306DC7356CC}" dt="2025-09-16T17:36:55.314" v="152" actId="20577"/>
          <ac:spMkLst>
            <pc:docMk/>
            <pc:sldMk cId="882899362" sldId="290"/>
            <ac:spMk id="2" creationId="{EEAC5C3C-E936-61CE-E4C0-433EE5CCC37C}"/>
          </ac:spMkLst>
        </pc:spChg>
        <pc:spChg chg="add del mod">
          <ac:chgData name="DiLullo, Nikolai" userId="S::nikolai.dilullo@snhu.edu::17daf9d9-300f-4590-bd01-fb081644ac34" providerId="AD" clId="Web-{EE2F5062-93D4-0C24-2C4F-3306DC7356CC}" dt="2025-09-16T18:29:40.691" v="545" actId="20577"/>
          <ac:spMkLst>
            <pc:docMk/>
            <pc:sldMk cId="882899362" sldId="290"/>
            <ac:spMk id="3" creationId="{0AFFC34D-ACF6-D606-6A61-37777CA624D7}"/>
          </ac:spMkLst>
        </pc:spChg>
      </pc:sldChg>
      <pc:sldChg chg="modSp new">
        <pc:chgData name="DiLullo, Nikolai" userId="S::nikolai.dilullo@snhu.edu::17daf9d9-300f-4590-bd01-fb081644ac34" providerId="AD" clId="Web-{EE2F5062-93D4-0C24-2C4F-3306DC7356CC}" dt="2025-09-16T17:37:08.408" v="178" actId="20577"/>
        <pc:sldMkLst>
          <pc:docMk/>
          <pc:sldMk cId="253291383" sldId="291"/>
        </pc:sldMkLst>
        <pc:spChg chg="mod">
          <ac:chgData name="DiLullo, Nikolai" userId="S::nikolai.dilullo@snhu.edu::17daf9d9-300f-4590-bd01-fb081644ac34" providerId="AD" clId="Web-{EE2F5062-93D4-0C24-2C4F-3306DC7356CC}" dt="2025-09-16T17:37:08.408" v="178" actId="20577"/>
          <ac:spMkLst>
            <pc:docMk/>
            <pc:sldMk cId="253291383" sldId="291"/>
            <ac:spMk id="2" creationId="{792B6C7E-C60C-D320-EE82-5C918AE971DE}"/>
          </ac:spMkLst>
        </pc:spChg>
      </pc:sldChg>
      <pc:sldChg chg="addSp delSp modSp new">
        <pc:chgData name="DiLullo, Nikolai" userId="S::nikolai.dilullo@snhu.edu::17daf9d9-300f-4590-bd01-fb081644ac34" providerId="AD" clId="Web-{EE2F5062-93D4-0C24-2C4F-3306DC7356CC}" dt="2025-09-16T17:58:22.829" v="431"/>
        <pc:sldMkLst>
          <pc:docMk/>
          <pc:sldMk cId="174005927" sldId="292"/>
        </pc:sldMkLst>
        <pc:spChg chg="mod">
          <ac:chgData name="DiLullo, Nikolai" userId="S::nikolai.dilullo@snhu.edu::17daf9d9-300f-4590-bd01-fb081644ac34" providerId="AD" clId="Web-{EE2F5062-93D4-0C24-2C4F-3306DC7356CC}" dt="2025-09-16T17:37:20.861" v="186" actId="20577"/>
          <ac:spMkLst>
            <pc:docMk/>
            <pc:sldMk cId="174005927" sldId="292"/>
            <ac:spMk id="2" creationId="{8697863C-F3E5-45BB-BE7F-D451DAE6B75B}"/>
          </ac:spMkLst>
        </pc:spChg>
      </pc:sldChg>
      <pc:sldChg chg="modSp new">
        <pc:chgData name="DiLullo, Nikolai" userId="S::nikolai.dilullo@snhu.edu::17daf9d9-300f-4590-bd01-fb081644ac34" providerId="AD" clId="Web-{EE2F5062-93D4-0C24-2C4F-3306DC7356CC}" dt="2025-09-16T17:37:34.205" v="200" actId="20577"/>
        <pc:sldMkLst>
          <pc:docMk/>
          <pc:sldMk cId="3995713233" sldId="293"/>
        </pc:sldMkLst>
        <pc:spChg chg="mod">
          <ac:chgData name="DiLullo, Nikolai" userId="S::nikolai.dilullo@snhu.edu::17daf9d9-300f-4590-bd01-fb081644ac34" providerId="AD" clId="Web-{EE2F5062-93D4-0C24-2C4F-3306DC7356CC}" dt="2025-09-16T17:37:34.205" v="200" actId="20577"/>
          <ac:spMkLst>
            <pc:docMk/>
            <pc:sldMk cId="3995713233" sldId="293"/>
            <ac:spMk id="2" creationId="{A9DB916F-297E-D74B-D43B-EE0E2B47F744}"/>
          </ac:spMkLst>
        </pc:spChg>
      </pc:sldChg>
      <pc:sldChg chg="modSp new">
        <pc:chgData name="DiLullo, Nikolai" userId="S::nikolai.dilullo@snhu.edu::17daf9d9-300f-4590-bd01-fb081644ac34" providerId="AD" clId="Web-{EE2F5062-93D4-0C24-2C4F-3306DC7356CC}" dt="2025-09-16T17:37:51.221" v="214" actId="20577"/>
        <pc:sldMkLst>
          <pc:docMk/>
          <pc:sldMk cId="4139197233" sldId="294"/>
        </pc:sldMkLst>
        <pc:spChg chg="mod">
          <ac:chgData name="DiLullo, Nikolai" userId="S::nikolai.dilullo@snhu.edu::17daf9d9-300f-4590-bd01-fb081644ac34" providerId="AD" clId="Web-{EE2F5062-93D4-0C24-2C4F-3306DC7356CC}" dt="2025-09-16T17:37:51.221" v="214" actId="20577"/>
          <ac:spMkLst>
            <pc:docMk/>
            <pc:sldMk cId="4139197233" sldId="294"/>
            <ac:spMk id="2" creationId="{1D58B258-45C1-93BB-FC70-CC1008E05B4F}"/>
          </ac:spMkLst>
        </pc:spChg>
      </pc:sldChg>
    </pc:docChg>
  </pc:docChgLst>
  <pc:docChgLst>
    <pc:chgData name="Sedutto, Joseph" userId="S::joseph.sedutto@snhu.edu::c3f1e3a5-5575-46fc-ad60-fc32f165d2e0" providerId="AD" clId="Web-{76AE04D6-87E9-1977-66E1-B086B7938F74}"/>
    <pc:docChg chg="modSld">
      <pc:chgData name="Sedutto, Joseph" userId="S::joseph.sedutto@snhu.edu::c3f1e3a5-5575-46fc-ad60-fc32f165d2e0" providerId="AD" clId="Web-{76AE04D6-87E9-1977-66E1-B086B7938F74}" dt="2025-09-25T13:31:36.959" v="40" actId="1076"/>
      <pc:docMkLst>
        <pc:docMk/>
      </pc:docMkLst>
      <pc:sldChg chg="addSp modSp">
        <pc:chgData name="Sedutto, Joseph" userId="S::joseph.sedutto@snhu.edu::c3f1e3a5-5575-46fc-ad60-fc32f165d2e0" providerId="AD" clId="Web-{76AE04D6-87E9-1977-66E1-B086B7938F74}" dt="2025-09-25T13:31:36.959" v="40" actId="1076"/>
        <pc:sldMkLst>
          <pc:docMk/>
          <pc:sldMk cId="2845916733" sldId="281"/>
        </pc:sldMkLst>
        <pc:spChg chg="add mod">
          <ac:chgData name="Sedutto, Joseph" userId="S::joseph.sedutto@snhu.edu::c3f1e3a5-5575-46fc-ad60-fc32f165d2e0" providerId="AD" clId="Web-{76AE04D6-87E9-1977-66E1-B086B7938F74}" dt="2025-09-25T13:31:28.537" v="37" actId="1076"/>
          <ac:spMkLst>
            <pc:docMk/>
            <pc:sldMk cId="2845916733" sldId="281"/>
            <ac:spMk id="2" creationId="{A659EA33-4239-57F6-3E6C-02FA7B77F9DE}"/>
          </ac:spMkLst>
        </pc:spChg>
        <pc:spChg chg="mod">
          <ac:chgData name="Sedutto, Joseph" userId="S::joseph.sedutto@snhu.edu::c3f1e3a5-5575-46fc-ad60-fc32f165d2e0" providerId="AD" clId="Web-{76AE04D6-87E9-1977-66E1-B086B7938F74}" dt="2025-09-25T13:31:36.959" v="40" actId="1076"/>
          <ac:spMkLst>
            <pc:docMk/>
            <pc:sldMk cId="2845916733" sldId="281"/>
            <ac:spMk id="3" creationId="{99C3F59D-E7C3-4F8D-08E5-37C3F585BB91}"/>
          </ac:spMkLst>
        </pc:spChg>
      </pc:sldChg>
    </pc:docChg>
  </pc:docChgLst>
  <pc:docChgLst>
    <pc:chgData clId="Web-{ABA43C3F-AFB6-B745-0E5F-97FE7D35DA8A}"/>
    <pc:docChg chg="modSld">
      <pc:chgData name="" userId="" providerId="" clId="Web-{ABA43C3F-AFB6-B745-0E5F-97FE7D35DA8A}" dt="2025-09-23T15:43:53.329" v="0"/>
      <pc:docMkLst>
        <pc:docMk/>
      </pc:docMkLst>
      <pc:sldChg chg="addSp delSp modSp">
        <pc:chgData name="" userId="" providerId="" clId="Web-{ABA43C3F-AFB6-B745-0E5F-97FE7D35DA8A}" dt="2025-09-23T15:43:53.329" v="0"/>
        <pc:sldMkLst>
          <pc:docMk/>
          <pc:sldMk cId="4072600898" sldId="287"/>
        </pc:sldMkLst>
      </pc:sldChg>
    </pc:docChg>
  </pc:docChgLst>
  <pc:docChgLst>
    <pc:chgData name="Sedutto, Joseph" userId="S::joseph.sedutto@snhu.edu::c3f1e3a5-5575-46fc-ad60-fc32f165d2e0" providerId="AD" clId="Web-{ED3FDC78-0B23-3455-C7F2-A452574F99AC}"/>
    <pc:docChg chg="mod">
      <pc:chgData name="Sedutto, Joseph" userId="S::joseph.sedutto@snhu.edu::c3f1e3a5-5575-46fc-ad60-fc32f165d2e0" providerId="AD" clId="Web-{ED3FDC78-0B23-3455-C7F2-A452574F99AC}" dt="2025-09-25T14:18:07.536" v="0"/>
      <pc:docMkLst>
        <pc:docMk/>
      </pc:docMkLst>
    </pc:docChg>
  </pc:docChgLst>
  <pc:docChgLst>
    <pc:chgData name="Sedutto, Joseph" userId="S::joseph.sedutto@snhu.edu::c3f1e3a5-5575-46fc-ad60-fc32f165d2e0" providerId="AD" clId="Web-{42D7A38A-EA63-423E-FDE7-893A9737B13F}"/>
    <pc:docChg chg="addSld modSld sldOrd">
      <pc:chgData name="Sedutto, Joseph" userId="S::joseph.sedutto@snhu.edu::c3f1e3a5-5575-46fc-ad60-fc32f165d2e0" providerId="AD" clId="Web-{42D7A38A-EA63-423E-FDE7-893A9737B13F}" dt="2025-09-23T18:34:52.630" v="418"/>
      <pc:docMkLst>
        <pc:docMk/>
      </pc:docMkLst>
      <pc:sldChg chg="modSp">
        <pc:chgData name="Sedutto, Joseph" userId="S::joseph.sedutto@snhu.edu::c3f1e3a5-5575-46fc-ad60-fc32f165d2e0" providerId="AD" clId="Web-{42D7A38A-EA63-423E-FDE7-893A9737B13F}" dt="2025-09-23T17:31:15.798" v="0" actId="20577"/>
        <pc:sldMkLst>
          <pc:docMk/>
          <pc:sldMk cId="2558079441" sldId="259"/>
        </pc:sldMkLst>
        <pc:spChg chg="mod">
          <ac:chgData name="Sedutto, Joseph" userId="S::joseph.sedutto@snhu.edu::c3f1e3a5-5575-46fc-ad60-fc32f165d2e0" providerId="AD" clId="Web-{42D7A38A-EA63-423E-FDE7-893A9737B13F}" dt="2025-09-23T17:31:15.798" v="0" actId="20577"/>
          <ac:spMkLst>
            <pc:docMk/>
            <pc:sldMk cId="2558079441" sldId="259"/>
            <ac:spMk id="3" creationId="{FDFDD10F-3141-E88D-DF60-C45574F337C5}"/>
          </ac:spMkLst>
        </pc:spChg>
      </pc:sldChg>
      <pc:sldChg chg="modSp">
        <pc:chgData name="Sedutto, Joseph" userId="S::joseph.sedutto@snhu.edu::c3f1e3a5-5575-46fc-ad60-fc32f165d2e0" providerId="AD" clId="Web-{42D7A38A-EA63-423E-FDE7-893A9737B13F}" dt="2025-09-23T17:44:13.833" v="165" actId="20577"/>
        <pc:sldMkLst>
          <pc:docMk/>
          <pc:sldMk cId="3566317510" sldId="283"/>
        </pc:sldMkLst>
        <pc:spChg chg="mod">
          <ac:chgData name="Sedutto, Joseph" userId="S::joseph.sedutto@snhu.edu::c3f1e3a5-5575-46fc-ad60-fc32f165d2e0" providerId="AD" clId="Web-{42D7A38A-EA63-423E-FDE7-893A9737B13F}" dt="2025-09-23T17:44:13.833" v="165" actId="20577"/>
          <ac:spMkLst>
            <pc:docMk/>
            <pc:sldMk cId="3566317510" sldId="283"/>
            <ac:spMk id="8" creationId="{54847AB5-19C7-07A9-F25B-EBD39BC4C200}"/>
          </ac:spMkLst>
        </pc:spChg>
      </pc:sldChg>
      <pc:sldChg chg="addSp delSp modSp mod modClrScheme chgLayout">
        <pc:chgData name="Sedutto, Joseph" userId="S::joseph.sedutto@snhu.edu::c3f1e3a5-5575-46fc-ad60-fc32f165d2e0" providerId="AD" clId="Web-{42D7A38A-EA63-423E-FDE7-893A9737B13F}" dt="2025-09-23T17:59:11.476" v="258"/>
        <pc:sldMkLst>
          <pc:docMk/>
          <pc:sldMk cId="1970108941" sldId="284"/>
        </pc:sldMkLst>
        <pc:spChg chg="mod">
          <ac:chgData name="Sedutto, Joseph" userId="S::joseph.sedutto@snhu.edu::c3f1e3a5-5575-46fc-ad60-fc32f165d2e0" providerId="AD" clId="Web-{42D7A38A-EA63-423E-FDE7-893A9737B13F}" dt="2025-09-23T17:59:11.476" v="258"/>
          <ac:spMkLst>
            <pc:docMk/>
            <pc:sldMk cId="1970108941" sldId="284"/>
            <ac:spMk id="2" creationId="{9E3BDE31-EA23-44B8-DA4C-E855FE41E50E}"/>
          </ac:spMkLst>
        </pc:spChg>
        <pc:spChg chg="mod ord">
          <ac:chgData name="Sedutto, Joseph" userId="S::joseph.sedutto@snhu.edu::c3f1e3a5-5575-46fc-ad60-fc32f165d2e0" providerId="AD" clId="Web-{42D7A38A-EA63-423E-FDE7-893A9737B13F}" dt="2025-09-23T17:59:11.476" v="258"/>
          <ac:spMkLst>
            <pc:docMk/>
            <pc:sldMk cId="1970108941" sldId="284"/>
            <ac:spMk id="3" creationId="{9EAB73F5-573D-3566-6D8D-F614C116DA1F}"/>
          </ac:spMkLst>
        </pc:spChg>
        <pc:picChg chg="add mod">
          <ac:chgData name="Sedutto, Joseph" userId="S::joseph.sedutto@snhu.edu::c3f1e3a5-5575-46fc-ad60-fc32f165d2e0" providerId="AD" clId="Web-{42D7A38A-EA63-423E-FDE7-893A9737B13F}" dt="2025-09-23T17:59:11.476" v="258"/>
          <ac:picMkLst>
            <pc:docMk/>
            <pc:sldMk cId="1970108941" sldId="284"/>
            <ac:picMk id="5" creationId="{C0F8890E-0E16-FAC6-ED4F-F47E33F73CBD}"/>
          </ac:picMkLst>
        </pc:picChg>
      </pc:sldChg>
      <pc:sldChg chg="addSp delSp modSp">
        <pc:chgData name="Sedutto, Joseph" userId="S::joseph.sedutto@snhu.edu::c3f1e3a5-5575-46fc-ad60-fc32f165d2e0" providerId="AD" clId="Web-{42D7A38A-EA63-423E-FDE7-893A9737B13F}" dt="2025-09-23T18:01:14.805" v="279" actId="20577"/>
        <pc:sldMkLst>
          <pc:docMk/>
          <pc:sldMk cId="1425622609" sldId="285"/>
        </pc:sldMkLst>
        <pc:spChg chg="mod">
          <ac:chgData name="Sedutto, Joseph" userId="S::joseph.sedutto@snhu.edu::c3f1e3a5-5575-46fc-ad60-fc32f165d2e0" providerId="AD" clId="Web-{42D7A38A-EA63-423E-FDE7-893A9737B13F}" dt="2025-09-23T17:59:44.586" v="261"/>
          <ac:spMkLst>
            <pc:docMk/>
            <pc:sldMk cId="1425622609" sldId="285"/>
            <ac:spMk id="2" creationId="{6C99B992-847D-5486-C1CF-0BF7C68136CE}"/>
          </ac:spMkLst>
        </pc:spChg>
        <pc:graphicFrameChg chg="add mod modGraphic">
          <ac:chgData name="Sedutto, Joseph" userId="S::joseph.sedutto@snhu.edu::c3f1e3a5-5575-46fc-ad60-fc32f165d2e0" providerId="AD" clId="Web-{42D7A38A-EA63-423E-FDE7-893A9737B13F}" dt="2025-09-23T18:01:14.805" v="279" actId="20577"/>
          <ac:graphicFrameMkLst>
            <pc:docMk/>
            <pc:sldMk cId="1425622609" sldId="285"/>
            <ac:graphicFrameMk id="13" creationId="{8A0911FC-C86F-6324-2825-3A05DFE1809A}"/>
          </ac:graphicFrameMkLst>
        </pc:graphicFrameChg>
      </pc:sldChg>
      <pc:sldChg chg="addSp modSp ord">
        <pc:chgData name="Sedutto, Joseph" userId="S::joseph.sedutto@snhu.edu::c3f1e3a5-5575-46fc-ad60-fc32f165d2e0" providerId="AD" clId="Web-{42D7A38A-EA63-423E-FDE7-893A9737B13F}" dt="2025-09-23T17:40:08.691" v="153" actId="1076"/>
        <pc:sldMkLst>
          <pc:docMk/>
          <pc:sldMk cId="1371157950" sldId="286"/>
        </pc:sldMkLst>
        <pc:spChg chg="mod">
          <ac:chgData name="Sedutto, Joseph" userId="S::joseph.sedutto@snhu.edu::c3f1e3a5-5575-46fc-ad60-fc32f165d2e0" providerId="AD" clId="Web-{42D7A38A-EA63-423E-FDE7-893A9737B13F}" dt="2025-09-23T17:40:03.504" v="150" actId="20577"/>
          <ac:spMkLst>
            <pc:docMk/>
            <pc:sldMk cId="1371157950" sldId="286"/>
            <ac:spMk id="3" creationId="{07D1CBAD-7E52-5FE0-3420-9890A46A150A}"/>
          </ac:spMkLst>
        </pc:spChg>
        <pc:picChg chg="add mod">
          <ac:chgData name="Sedutto, Joseph" userId="S::joseph.sedutto@snhu.edu::c3f1e3a5-5575-46fc-ad60-fc32f165d2e0" providerId="AD" clId="Web-{42D7A38A-EA63-423E-FDE7-893A9737B13F}" dt="2025-09-23T17:40:08.691" v="153" actId="1076"/>
          <ac:picMkLst>
            <pc:docMk/>
            <pc:sldMk cId="1371157950" sldId="286"/>
            <ac:picMk id="5" creationId="{3084F852-4412-512B-9F8E-F590CDE4D97B}"/>
          </ac:picMkLst>
        </pc:picChg>
      </pc:sldChg>
      <pc:sldChg chg="addSp delSp modSp mod modClrScheme chgLayout">
        <pc:chgData name="Sedutto, Joseph" userId="S::joseph.sedutto@snhu.edu::c3f1e3a5-5575-46fc-ad60-fc32f165d2e0" providerId="AD" clId="Web-{42D7A38A-EA63-423E-FDE7-893A9737B13F}" dt="2025-09-23T18:24:24.563" v="298" actId="1076"/>
        <pc:sldMkLst>
          <pc:docMk/>
          <pc:sldMk cId="4139197233" sldId="294"/>
        </pc:sldMkLst>
        <pc:spChg chg="mod">
          <ac:chgData name="Sedutto, Joseph" userId="S::joseph.sedutto@snhu.edu::c3f1e3a5-5575-46fc-ad60-fc32f165d2e0" providerId="AD" clId="Web-{42D7A38A-EA63-423E-FDE7-893A9737B13F}" dt="2025-09-23T18:12:40.280" v="280"/>
          <ac:spMkLst>
            <pc:docMk/>
            <pc:sldMk cId="4139197233" sldId="294"/>
            <ac:spMk id="2" creationId="{1D58B258-45C1-93BB-FC70-CC1008E05B4F}"/>
          </ac:spMkLst>
        </pc:spChg>
        <pc:graphicFrameChg chg="mod modGraphic">
          <ac:chgData name="Sedutto, Joseph" userId="S::joseph.sedutto@snhu.edu::c3f1e3a5-5575-46fc-ad60-fc32f165d2e0" providerId="AD" clId="Web-{42D7A38A-EA63-423E-FDE7-893A9737B13F}" dt="2025-09-23T18:12:40.280" v="280"/>
          <ac:graphicFrameMkLst>
            <pc:docMk/>
            <pc:sldMk cId="4139197233" sldId="294"/>
            <ac:graphicFrameMk id="6" creationId="{98ACFE54-77D0-D7FC-1D0F-4618B1803610}"/>
          </ac:graphicFrameMkLst>
        </pc:graphicFrameChg>
        <pc:picChg chg="add mod ord">
          <ac:chgData name="Sedutto, Joseph" userId="S::joseph.sedutto@snhu.edu::c3f1e3a5-5575-46fc-ad60-fc32f165d2e0" providerId="AD" clId="Web-{42D7A38A-EA63-423E-FDE7-893A9737B13F}" dt="2025-09-23T18:18:03.999" v="284" actId="14100"/>
          <ac:picMkLst>
            <pc:docMk/>
            <pc:sldMk cId="4139197233" sldId="294"/>
            <ac:picMk id="797" creationId="{A41777F7-4DB9-042A-56E7-A6097D1CCA1D}"/>
          </ac:picMkLst>
        </pc:picChg>
        <pc:picChg chg="add mod modCrop">
          <ac:chgData name="Sedutto, Joseph" userId="S::joseph.sedutto@snhu.edu::c3f1e3a5-5575-46fc-ad60-fc32f165d2e0" providerId="AD" clId="Web-{42D7A38A-EA63-423E-FDE7-893A9737B13F}" dt="2025-09-23T18:24:24.563" v="298" actId="1076"/>
          <ac:picMkLst>
            <pc:docMk/>
            <pc:sldMk cId="4139197233" sldId="294"/>
            <ac:picMk id="798" creationId="{C1A50630-0691-A024-BC3F-5FBF4BB1AF13}"/>
          </ac:picMkLst>
        </pc:picChg>
        <pc:picChg chg="add mod">
          <ac:chgData name="Sedutto, Joseph" userId="S::joseph.sedutto@snhu.edu::c3f1e3a5-5575-46fc-ad60-fc32f165d2e0" providerId="AD" clId="Web-{42D7A38A-EA63-423E-FDE7-893A9737B13F}" dt="2025-09-23T18:20:47.953" v="295" actId="1076"/>
          <ac:picMkLst>
            <pc:docMk/>
            <pc:sldMk cId="4139197233" sldId="294"/>
            <ac:picMk id="799" creationId="{E0E366DA-7FBE-2919-67C5-8C37B8A12B65}"/>
          </ac:picMkLst>
        </pc:picChg>
      </pc:sldChg>
      <pc:sldChg chg="addSp delSp modSp new">
        <pc:chgData name="Sedutto, Joseph" userId="S::joseph.sedutto@snhu.edu::c3f1e3a5-5575-46fc-ad60-fc32f165d2e0" providerId="AD" clId="Web-{42D7A38A-EA63-423E-FDE7-893A9737B13F}" dt="2025-09-23T18:34:52.630" v="418"/>
        <pc:sldMkLst>
          <pc:docMk/>
          <pc:sldMk cId="1985075971" sldId="301"/>
        </pc:sldMkLst>
        <pc:spChg chg="mod">
          <ac:chgData name="Sedutto, Joseph" userId="S::joseph.sedutto@snhu.edu::c3f1e3a5-5575-46fc-ad60-fc32f165d2e0" providerId="AD" clId="Web-{42D7A38A-EA63-423E-FDE7-893A9737B13F}" dt="2025-09-23T17:46:55.491" v="173" actId="20577"/>
          <ac:spMkLst>
            <pc:docMk/>
            <pc:sldMk cId="1985075971" sldId="301"/>
            <ac:spMk id="2" creationId="{4B1ACD0B-E968-BD43-1B54-BFA47D83C155}"/>
          </ac:spMkLst>
        </pc:spChg>
        <pc:graphicFrameChg chg="mod modGraphic">
          <ac:chgData name="Sedutto, Joseph" userId="S::joseph.sedutto@snhu.edu::c3f1e3a5-5575-46fc-ad60-fc32f165d2e0" providerId="AD" clId="Web-{42D7A38A-EA63-423E-FDE7-893A9737B13F}" dt="2025-09-23T18:34:52.630" v="418"/>
          <ac:graphicFrameMkLst>
            <pc:docMk/>
            <pc:sldMk cId="1985075971" sldId="301"/>
            <ac:graphicFrameMk id="6" creationId="{0A4F0C48-41C8-FFC9-CEEC-D0EA8A2D7B83}"/>
          </ac:graphicFrameMkLst>
        </pc:graphicFrameChg>
      </pc:sldChg>
    </pc:docChg>
  </pc:docChgLst>
  <pc:docChgLst>
    <pc:chgData name="Hnatowicz, Alexia" userId="537fb46b-1507-4c3f-b912-7f5014f50c22" providerId="ADAL" clId="{9BCDC26C-1E78-423A-A9B9-A7E686454DCC}"/>
    <pc:docChg chg="custSel modSld">
      <pc:chgData name="Hnatowicz, Alexia" userId="537fb46b-1507-4c3f-b912-7f5014f50c22" providerId="ADAL" clId="{9BCDC26C-1E78-423A-A9B9-A7E686454DCC}" dt="2025-09-23T17:01:16.723" v="7" actId="1076"/>
      <pc:docMkLst>
        <pc:docMk/>
      </pc:docMkLst>
      <pc:sldChg chg="addSp delSp modSp">
        <pc:chgData name="Hnatowicz, Alexia" userId="537fb46b-1507-4c3f-b912-7f5014f50c22" providerId="ADAL" clId="{9BCDC26C-1E78-423A-A9B9-A7E686454DCC}" dt="2025-09-23T17:01:16.723" v="7" actId="1076"/>
        <pc:sldMkLst>
          <pc:docMk/>
          <pc:sldMk cId="4187556548" sldId="282"/>
        </pc:sldMkLst>
        <pc:picChg chg="add mod modCrop">
          <ac:chgData name="Hnatowicz, Alexia" userId="537fb46b-1507-4c3f-b912-7f5014f50c22" providerId="ADAL" clId="{9BCDC26C-1E78-423A-A9B9-A7E686454DCC}" dt="2025-09-23T17:01:16.723" v="7" actId="1076"/>
          <ac:picMkLst>
            <pc:docMk/>
            <pc:sldMk cId="4187556548" sldId="282"/>
            <ac:picMk id="13" creationId="{792E6B19-C3D7-A89F-C88E-14B4B85C548A}"/>
          </ac:picMkLst>
        </pc:picChg>
      </pc:sldChg>
    </pc:docChg>
  </pc:docChgLst>
  <pc:docChgLst>
    <pc:chgData name="Morrissette, Jacob" userId="1b45e948-13c6-4d06-b358-ed280d5d5b00" providerId="ADAL" clId="{6C4D948A-738F-4300-8FE3-5DE53649B2DD}"/>
    <pc:docChg chg="undo custSel addSld delSld modSld">
      <pc:chgData name="Morrissette, Jacob" userId="1b45e948-13c6-4d06-b358-ed280d5d5b00" providerId="ADAL" clId="{6C4D948A-738F-4300-8FE3-5DE53649B2DD}" dt="2025-09-24T14:03:19.752" v="3548" actId="20577"/>
      <pc:docMkLst>
        <pc:docMk/>
      </pc:docMkLst>
      <pc:sldChg chg="modSp mod">
        <pc:chgData name="Morrissette, Jacob" userId="1b45e948-13c6-4d06-b358-ed280d5d5b00" providerId="ADAL" clId="{6C4D948A-738F-4300-8FE3-5DE53649B2DD}" dt="2025-09-24T13:23:16.610" v="3515" actId="403"/>
        <pc:sldMkLst>
          <pc:docMk/>
          <pc:sldMk cId="2558079441" sldId="259"/>
        </pc:sldMkLst>
        <pc:spChg chg="mod">
          <ac:chgData name="Morrissette, Jacob" userId="1b45e948-13c6-4d06-b358-ed280d5d5b00" providerId="ADAL" clId="{6C4D948A-738F-4300-8FE3-5DE53649B2DD}" dt="2025-09-24T13:23:16.610" v="3515" actId="403"/>
          <ac:spMkLst>
            <pc:docMk/>
            <pc:sldMk cId="2558079441" sldId="259"/>
            <ac:spMk id="3" creationId="{FDFDD10F-3141-E88D-DF60-C45574F337C5}"/>
          </ac:spMkLst>
        </pc:spChg>
      </pc:sldChg>
      <pc:sldChg chg="modSp mod">
        <pc:chgData name="Morrissette, Jacob" userId="1b45e948-13c6-4d06-b358-ed280d5d5b00" providerId="ADAL" clId="{6C4D948A-738F-4300-8FE3-5DE53649B2DD}" dt="2025-09-24T13:12:26.020" v="3421" actId="1076"/>
        <pc:sldMkLst>
          <pc:docMk/>
          <pc:sldMk cId="2845916733" sldId="281"/>
        </pc:sldMkLst>
        <pc:spChg chg="mod">
          <ac:chgData name="Morrissette, Jacob" userId="1b45e948-13c6-4d06-b358-ed280d5d5b00" providerId="ADAL" clId="{6C4D948A-738F-4300-8FE3-5DE53649B2DD}" dt="2025-09-24T13:12:26.020" v="3421" actId="1076"/>
          <ac:spMkLst>
            <pc:docMk/>
            <pc:sldMk cId="2845916733" sldId="281"/>
            <ac:spMk id="3" creationId="{99C3F59D-E7C3-4F8D-08E5-37C3F585BB91}"/>
          </ac:spMkLst>
        </pc:spChg>
        <pc:picChg chg="mod">
          <ac:chgData name="Morrissette, Jacob" userId="1b45e948-13c6-4d06-b358-ed280d5d5b00" providerId="ADAL" clId="{6C4D948A-738F-4300-8FE3-5DE53649B2DD}" dt="2025-09-24T13:12:19.472" v="3419" actId="1076"/>
          <ac:picMkLst>
            <pc:docMk/>
            <pc:sldMk cId="2845916733" sldId="281"/>
            <ac:picMk id="6" creationId="{4EA2B17E-4545-96FB-EA58-84EEC87649BB}"/>
          </ac:picMkLst>
        </pc:picChg>
      </pc:sldChg>
      <pc:sldChg chg="addSp modSp mod">
        <pc:chgData name="Morrissette, Jacob" userId="1b45e948-13c6-4d06-b358-ed280d5d5b00" providerId="ADAL" clId="{6C4D948A-738F-4300-8FE3-5DE53649B2DD}" dt="2025-09-24T14:00:34.109" v="3524" actId="20577"/>
        <pc:sldMkLst>
          <pc:docMk/>
          <pc:sldMk cId="4187556548" sldId="282"/>
        </pc:sldMkLst>
        <pc:spChg chg="mod">
          <ac:chgData name="Morrissette, Jacob" userId="1b45e948-13c6-4d06-b358-ed280d5d5b00" providerId="ADAL" clId="{6C4D948A-738F-4300-8FE3-5DE53649B2DD}" dt="2025-09-24T14:00:34.109" v="3524" actId="20577"/>
          <ac:spMkLst>
            <pc:docMk/>
            <pc:sldMk cId="4187556548" sldId="282"/>
            <ac:spMk id="2" creationId="{E3D68834-4CB2-6CCD-6916-C383CE991923}"/>
          </ac:spMkLst>
        </pc:spChg>
        <pc:spChg chg="add mod">
          <ac:chgData name="Morrissette, Jacob" userId="1b45e948-13c6-4d06-b358-ed280d5d5b00" providerId="ADAL" clId="{6C4D948A-738F-4300-8FE3-5DE53649B2DD}" dt="2025-09-19T14:13:18.250" v="1916" actId="1076"/>
          <ac:spMkLst>
            <pc:docMk/>
            <pc:sldMk cId="4187556548" sldId="282"/>
            <ac:spMk id="3" creationId="{74B6AF97-62C1-E2F7-CF5C-CA3AD211AFC5}"/>
          </ac:spMkLst>
        </pc:spChg>
        <pc:spChg chg="add">
          <ac:chgData name="Morrissette, Jacob" userId="1b45e948-13c6-4d06-b358-ed280d5d5b00" providerId="ADAL" clId="{6C4D948A-738F-4300-8FE3-5DE53649B2DD}" dt="2025-09-24T13:13:30.118" v="3426"/>
          <ac:spMkLst>
            <pc:docMk/>
            <pc:sldMk cId="4187556548" sldId="282"/>
            <ac:spMk id="4" creationId="{62897A9B-28FC-5EBB-9363-CA9EC4D93960}"/>
          </ac:spMkLst>
        </pc:spChg>
        <pc:spChg chg="mod">
          <ac:chgData name="Morrissette, Jacob" userId="1b45e948-13c6-4d06-b358-ed280d5d5b00" providerId="ADAL" clId="{6C4D948A-738F-4300-8FE3-5DE53649B2DD}" dt="2025-09-23T21:09:08.428" v="3349" actId="20577"/>
          <ac:spMkLst>
            <pc:docMk/>
            <pc:sldMk cId="4187556548" sldId="282"/>
            <ac:spMk id="6" creationId="{43768D88-18A7-F29C-6777-36FAB3DD7099}"/>
          </ac:spMkLst>
        </pc:spChg>
        <pc:spChg chg="add mod">
          <ac:chgData name="Morrissette, Jacob" userId="1b45e948-13c6-4d06-b358-ed280d5d5b00" providerId="ADAL" clId="{6C4D948A-738F-4300-8FE3-5DE53649B2DD}" dt="2025-09-19T14:13:32.735" v="1918" actId="1076"/>
          <ac:spMkLst>
            <pc:docMk/>
            <pc:sldMk cId="4187556548" sldId="282"/>
            <ac:spMk id="7" creationId="{F2F05E41-71D8-437E-DAC8-88076B901A09}"/>
          </ac:spMkLst>
        </pc:spChg>
        <pc:spChg chg="add mod">
          <ac:chgData name="Morrissette, Jacob" userId="1b45e948-13c6-4d06-b358-ed280d5d5b00" providerId="ADAL" clId="{6C4D948A-738F-4300-8FE3-5DE53649B2DD}" dt="2025-09-23T21:09:11.242" v="3350" actId="20577"/>
          <ac:spMkLst>
            <pc:docMk/>
            <pc:sldMk cId="4187556548" sldId="282"/>
            <ac:spMk id="9" creationId="{D650F3BC-8A2F-DAFC-E220-745E528ED3CE}"/>
          </ac:spMkLst>
        </pc:spChg>
        <pc:spChg chg="add mod">
          <ac:chgData name="Morrissette, Jacob" userId="1b45e948-13c6-4d06-b358-ed280d5d5b00" providerId="ADAL" clId="{6C4D948A-738F-4300-8FE3-5DE53649B2DD}" dt="2025-09-23T21:09:13.259" v="3351" actId="20577"/>
          <ac:spMkLst>
            <pc:docMk/>
            <pc:sldMk cId="4187556548" sldId="282"/>
            <ac:spMk id="10" creationId="{29CBD5B9-243E-2A48-EF22-6F9EBEBAB71A}"/>
          </ac:spMkLst>
        </pc:spChg>
        <pc:spChg chg="mod">
          <ac:chgData name="Morrissette, Jacob" userId="1b45e948-13c6-4d06-b358-ed280d5d5b00" providerId="ADAL" clId="{6C4D948A-738F-4300-8FE3-5DE53649B2DD}" dt="2025-09-24T13:13:27.165" v="3425" actId="20577"/>
          <ac:spMkLst>
            <pc:docMk/>
            <pc:sldMk cId="4187556548" sldId="282"/>
            <ac:spMk id="14" creationId="{6755505C-B281-62D9-A5A3-B01677D722CC}"/>
          </ac:spMkLst>
        </pc:spChg>
        <pc:picChg chg="mod">
          <ac:chgData name="Morrissette, Jacob" userId="1b45e948-13c6-4d06-b358-ed280d5d5b00" providerId="ADAL" clId="{6C4D948A-738F-4300-8FE3-5DE53649B2DD}" dt="2025-09-19T14:13:10.508" v="1915" actId="1076"/>
          <ac:picMkLst>
            <pc:docMk/>
            <pc:sldMk cId="4187556548" sldId="282"/>
            <ac:picMk id="5" creationId="{491CAA4A-1111-60C8-38BC-8BF72BDB6D93}"/>
          </ac:picMkLst>
        </pc:picChg>
        <pc:picChg chg="add mod modCrop">
          <ac:chgData name="Morrissette, Jacob" userId="1b45e948-13c6-4d06-b358-ed280d5d5b00" providerId="ADAL" clId="{6C4D948A-738F-4300-8FE3-5DE53649B2DD}" dt="2025-09-19T14:13:18.250" v="1916" actId="1076"/>
          <ac:picMkLst>
            <pc:docMk/>
            <pc:sldMk cId="4187556548" sldId="282"/>
            <ac:picMk id="8" creationId="{F744868A-F197-95A6-48ED-D6A9B515A0E1}"/>
          </ac:picMkLst>
        </pc:picChg>
      </pc:sldChg>
      <pc:sldChg chg="addSp modSp mod">
        <pc:chgData name="Morrissette, Jacob" userId="1b45e948-13c6-4d06-b358-ed280d5d5b00" providerId="ADAL" clId="{6C4D948A-738F-4300-8FE3-5DE53649B2DD}" dt="2025-09-24T13:18:39.079" v="3464" actId="20577"/>
        <pc:sldMkLst>
          <pc:docMk/>
          <pc:sldMk cId="3566317510" sldId="283"/>
        </pc:sldMkLst>
        <pc:spChg chg="add">
          <ac:chgData name="Morrissette, Jacob" userId="1b45e948-13c6-4d06-b358-ed280d5d5b00" providerId="ADAL" clId="{6C4D948A-738F-4300-8FE3-5DE53649B2DD}" dt="2025-09-24T13:13:30.118" v="3426"/>
          <ac:spMkLst>
            <pc:docMk/>
            <pc:sldMk cId="3566317510" sldId="283"/>
            <ac:spMk id="4" creationId="{DECDDBC1-F4F1-EDE9-68C1-D1CC614DFFD2}"/>
          </ac:spMkLst>
        </pc:spChg>
        <pc:spChg chg="mod">
          <ac:chgData name="Morrissette, Jacob" userId="1b45e948-13c6-4d06-b358-ed280d5d5b00" providerId="ADAL" clId="{6C4D948A-738F-4300-8FE3-5DE53649B2DD}" dt="2025-09-24T13:18:39.079" v="3464" actId="20577"/>
          <ac:spMkLst>
            <pc:docMk/>
            <pc:sldMk cId="3566317510" sldId="283"/>
            <ac:spMk id="8" creationId="{54847AB5-19C7-07A9-F25B-EBD39BC4C200}"/>
          </ac:spMkLst>
        </pc:spChg>
      </pc:sldChg>
      <pc:sldChg chg="addSp modSp mod">
        <pc:chgData name="Morrissette, Jacob" userId="1b45e948-13c6-4d06-b358-ed280d5d5b00" providerId="ADAL" clId="{6C4D948A-738F-4300-8FE3-5DE53649B2DD}" dt="2025-09-24T13:13:30.118" v="3426"/>
        <pc:sldMkLst>
          <pc:docMk/>
          <pc:sldMk cId="1970108941" sldId="284"/>
        </pc:sldMkLst>
        <pc:spChg chg="mod">
          <ac:chgData name="Morrissette, Jacob" userId="1b45e948-13c6-4d06-b358-ed280d5d5b00" providerId="ADAL" clId="{6C4D948A-738F-4300-8FE3-5DE53649B2DD}" dt="2025-09-18T14:17:52.872" v="1102" actId="115"/>
          <ac:spMkLst>
            <pc:docMk/>
            <pc:sldMk cId="1970108941" sldId="284"/>
            <ac:spMk id="3" creationId="{9EAB73F5-573D-3566-6D8D-F614C116DA1F}"/>
          </ac:spMkLst>
        </pc:spChg>
        <pc:spChg chg="add">
          <ac:chgData name="Morrissette, Jacob" userId="1b45e948-13c6-4d06-b358-ed280d5d5b00" providerId="ADAL" clId="{6C4D948A-738F-4300-8FE3-5DE53649B2DD}" dt="2025-09-24T13:13:30.118" v="3426"/>
          <ac:spMkLst>
            <pc:docMk/>
            <pc:sldMk cId="1970108941" sldId="284"/>
            <ac:spMk id="10" creationId="{0352D2F5-DF96-13A6-3279-16FA332949A3}"/>
          </ac:spMkLst>
        </pc:spChg>
      </pc:sldChg>
      <pc:sldChg chg="addSp modSp mod">
        <pc:chgData name="Morrissette, Jacob" userId="1b45e948-13c6-4d06-b358-ed280d5d5b00" providerId="ADAL" clId="{6C4D948A-738F-4300-8FE3-5DE53649B2DD}" dt="2025-09-24T14:01:53.017" v="3530" actId="20577"/>
        <pc:sldMkLst>
          <pc:docMk/>
          <pc:sldMk cId="1425622609" sldId="285"/>
        </pc:sldMkLst>
        <pc:spChg chg="add">
          <ac:chgData name="Morrissette, Jacob" userId="1b45e948-13c6-4d06-b358-ed280d5d5b00" providerId="ADAL" clId="{6C4D948A-738F-4300-8FE3-5DE53649B2DD}" dt="2025-09-24T13:13:30.118" v="3426"/>
          <ac:spMkLst>
            <pc:docMk/>
            <pc:sldMk cId="1425622609" sldId="285"/>
            <ac:spMk id="12" creationId="{F49AFA58-1045-D926-0CDE-C9F4C3A253BD}"/>
          </ac:spMkLst>
        </pc:spChg>
        <pc:graphicFrameChg chg="mod modGraphic">
          <ac:chgData name="Morrissette, Jacob" userId="1b45e948-13c6-4d06-b358-ed280d5d5b00" providerId="ADAL" clId="{6C4D948A-738F-4300-8FE3-5DE53649B2DD}" dt="2025-09-24T14:01:53.017" v="3530" actId="20577"/>
          <ac:graphicFrameMkLst>
            <pc:docMk/>
            <pc:sldMk cId="1425622609" sldId="285"/>
            <ac:graphicFrameMk id="13" creationId="{8A0911FC-C86F-6324-2825-3A05DFE1809A}"/>
          </ac:graphicFrameMkLst>
        </pc:graphicFrameChg>
      </pc:sldChg>
      <pc:sldChg chg="addSp modSp mod">
        <pc:chgData name="Morrissette, Jacob" userId="1b45e948-13c6-4d06-b358-ed280d5d5b00" providerId="ADAL" clId="{6C4D948A-738F-4300-8FE3-5DE53649B2DD}" dt="2025-09-24T13:18:28.284" v="3459" actId="1076"/>
        <pc:sldMkLst>
          <pc:docMk/>
          <pc:sldMk cId="1371157950" sldId="286"/>
        </pc:sldMkLst>
        <pc:spChg chg="mod">
          <ac:chgData name="Morrissette, Jacob" userId="1b45e948-13c6-4d06-b358-ed280d5d5b00" providerId="ADAL" clId="{6C4D948A-738F-4300-8FE3-5DE53649B2DD}" dt="2025-09-24T13:18:22.704" v="3457" actId="1076"/>
          <ac:spMkLst>
            <pc:docMk/>
            <pc:sldMk cId="1371157950" sldId="286"/>
            <ac:spMk id="3" creationId="{07D1CBAD-7E52-5FE0-3420-9890A46A150A}"/>
          </ac:spMkLst>
        </pc:spChg>
        <pc:spChg chg="add">
          <ac:chgData name="Morrissette, Jacob" userId="1b45e948-13c6-4d06-b358-ed280d5d5b00" providerId="ADAL" clId="{6C4D948A-738F-4300-8FE3-5DE53649B2DD}" dt="2025-09-24T13:13:30.118" v="3426"/>
          <ac:spMkLst>
            <pc:docMk/>
            <pc:sldMk cId="1371157950" sldId="286"/>
            <ac:spMk id="4" creationId="{F0B2500B-D6B8-2840-0E3F-814D8625FC96}"/>
          </ac:spMkLst>
        </pc:spChg>
        <pc:picChg chg="mod">
          <ac:chgData name="Morrissette, Jacob" userId="1b45e948-13c6-4d06-b358-ed280d5d5b00" providerId="ADAL" clId="{6C4D948A-738F-4300-8FE3-5DE53649B2DD}" dt="2025-09-24T13:18:28.284" v="3459" actId="1076"/>
          <ac:picMkLst>
            <pc:docMk/>
            <pc:sldMk cId="1371157950" sldId="286"/>
            <ac:picMk id="5" creationId="{3084F852-4412-512B-9F8E-F590CDE4D97B}"/>
          </ac:picMkLst>
        </pc:picChg>
      </pc:sldChg>
      <pc:sldChg chg="modSp mod">
        <pc:chgData name="Morrissette, Jacob" userId="1b45e948-13c6-4d06-b358-ed280d5d5b00" providerId="ADAL" clId="{6C4D948A-738F-4300-8FE3-5DE53649B2DD}" dt="2025-09-24T13:18:56.815" v="3466" actId="1076"/>
        <pc:sldMkLst>
          <pc:docMk/>
          <pc:sldMk cId="4072600898" sldId="287"/>
        </pc:sldMkLst>
        <pc:picChg chg="mod">
          <ac:chgData name="Morrissette, Jacob" userId="1b45e948-13c6-4d06-b358-ed280d5d5b00" providerId="ADAL" clId="{6C4D948A-738F-4300-8FE3-5DE53649B2DD}" dt="2025-09-24T13:18:56.815" v="3466" actId="1076"/>
          <ac:picMkLst>
            <pc:docMk/>
            <pc:sldMk cId="4072600898" sldId="287"/>
            <ac:picMk id="6" creationId="{ED61E3CF-71F1-F34A-3855-E8E2554EB085}"/>
          </ac:picMkLst>
        </pc:picChg>
      </pc:sldChg>
      <pc:sldChg chg="addSp delSp modSp mod">
        <pc:chgData name="Morrissette, Jacob" userId="1b45e948-13c6-4d06-b358-ed280d5d5b00" providerId="ADAL" clId="{6C4D948A-738F-4300-8FE3-5DE53649B2DD}" dt="2025-09-24T13:13:30.118" v="3426"/>
        <pc:sldMkLst>
          <pc:docMk/>
          <pc:sldMk cId="283688445" sldId="288"/>
        </pc:sldMkLst>
        <pc:spChg chg="add">
          <ac:chgData name="Morrissette, Jacob" userId="1b45e948-13c6-4d06-b358-ed280d5d5b00" providerId="ADAL" clId="{6C4D948A-738F-4300-8FE3-5DE53649B2DD}" dt="2025-09-24T13:13:30.118" v="3426"/>
          <ac:spMkLst>
            <pc:docMk/>
            <pc:sldMk cId="283688445" sldId="288"/>
            <ac:spMk id="4" creationId="{131CA620-894E-D6B6-949F-D45EA9093C7C}"/>
          </ac:spMkLst>
        </pc:spChg>
        <pc:picChg chg="add mod">
          <ac:chgData name="Morrissette, Jacob" userId="1b45e948-13c6-4d06-b358-ed280d5d5b00" providerId="ADAL" clId="{6C4D948A-738F-4300-8FE3-5DE53649B2DD}" dt="2025-09-23T18:20:53.786" v="2230" actId="208"/>
          <ac:picMkLst>
            <pc:docMk/>
            <pc:sldMk cId="283688445" sldId="288"/>
            <ac:picMk id="7" creationId="{C72010CA-BD09-DCBD-7519-658CFF5BCC64}"/>
          </ac:picMkLst>
        </pc:picChg>
      </pc:sldChg>
      <pc:sldChg chg="addSp modSp mod">
        <pc:chgData name="Morrissette, Jacob" userId="1b45e948-13c6-4d06-b358-ed280d5d5b00" providerId="ADAL" clId="{6C4D948A-738F-4300-8FE3-5DE53649B2DD}" dt="2025-09-24T14:02:20.962" v="3538" actId="20577"/>
        <pc:sldMkLst>
          <pc:docMk/>
          <pc:sldMk cId="882899362" sldId="290"/>
        </pc:sldMkLst>
        <pc:spChg chg="mod">
          <ac:chgData name="Morrissette, Jacob" userId="1b45e948-13c6-4d06-b358-ed280d5d5b00" providerId="ADAL" clId="{6C4D948A-738F-4300-8FE3-5DE53649B2DD}" dt="2025-09-24T14:02:20.962" v="3538" actId="20577"/>
          <ac:spMkLst>
            <pc:docMk/>
            <pc:sldMk cId="882899362" sldId="290"/>
            <ac:spMk id="2" creationId="{EEAC5C3C-E936-61CE-E4C0-433EE5CCC37C}"/>
          </ac:spMkLst>
        </pc:spChg>
        <pc:spChg chg="mod">
          <ac:chgData name="Morrissette, Jacob" userId="1b45e948-13c6-4d06-b358-ed280d5d5b00" providerId="ADAL" clId="{6C4D948A-738F-4300-8FE3-5DE53649B2DD}" dt="2025-09-24T13:19:48.371" v="3472" actId="1076"/>
          <ac:spMkLst>
            <pc:docMk/>
            <pc:sldMk cId="882899362" sldId="290"/>
            <ac:spMk id="3" creationId="{0AFFC34D-ACF6-D606-6A61-37777CA624D7}"/>
          </ac:spMkLst>
        </pc:spChg>
        <pc:spChg chg="add">
          <ac:chgData name="Morrissette, Jacob" userId="1b45e948-13c6-4d06-b358-ed280d5d5b00" providerId="ADAL" clId="{6C4D948A-738F-4300-8FE3-5DE53649B2DD}" dt="2025-09-24T13:13:30.118" v="3426"/>
          <ac:spMkLst>
            <pc:docMk/>
            <pc:sldMk cId="882899362" sldId="290"/>
            <ac:spMk id="4" creationId="{B4F72179-FA4D-5AC0-EB79-E0F3EE699557}"/>
          </ac:spMkLst>
        </pc:spChg>
      </pc:sldChg>
      <pc:sldChg chg="addSp modSp mod">
        <pc:chgData name="Morrissette, Jacob" userId="1b45e948-13c6-4d06-b358-ed280d5d5b00" providerId="ADAL" clId="{6C4D948A-738F-4300-8FE3-5DE53649B2DD}" dt="2025-09-24T13:13:30.118" v="3426"/>
        <pc:sldMkLst>
          <pc:docMk/>
          <pc:sldMk cId="253291383" sldId="291"/>
        </pc:sldMkLst>
        <pc:spChg chg="mod">
          <ac:chgData name="Morrissette, Jacob" userId="1b45e948-13c6-4d06-b358-ed280d5d5b00" providerId="ADAL" clId="{6C4D948A-738F-4300-8FE3-5DE53649B2DD}" dt="2025-09-18T14:47:11.190" v="1780" actId="20577"/>
          <ac:spMkLst>
            <pc:docMk/>
            <pc:sldMk cId="253291383" sldId="291"/>
            <ac:spMk id="3" creationId="{A0577F23-B045-5801-CBDA-8FECBC658F34}"/>
          </ac:spMkLst>
        </pc:spChg>
        <pc:spChg chg="add">
          <ac:chgData name="Morrissette, Jacob" userId="1b45e948-13c6-4d06-b358-ed280d5d5b00" providerId="ADAL" clId="{6C4D948A-738F-4300-8FE3-5DE53649B2DD}" dt="2025-09-24T13:13:30.118" v="3426"/>
          <ac:spMkLst>
            <pc:docMk/>
            <pc:sldMk cId="253291383" sldId="291"/>
            <ac:spMk id="4" creationId="{0A53C7AF-9D45-8C22-2704-56675997D512}"/>
          </ac:spMkLst>
        </pc:spChg>
      </pc:sldChg>
      <pc:sldChg chg="addSp delSp modSp mod">
        <pc:chgData name="Morrissette, Jacob" userId="1b45e948-13c6-4d06-b358-ed280d5d5b00" providerId="ADAL" clId="{6C4D948A-738F-4300-8FE3-5DE53649B2DD}" dt="2025-09-24T13:13:30.118" v="3426"/>
        <pc:sldMkLst>
          <pc:docMk/>
          <pc:sldMk cId="174005927" sldId="292"/>
        </pc:sldMkLst>
        <pc:spChg chg="mod">
          <ac:chgData name="Morrissette, Jacob" userId="1b45e948-13c6-4d06-b358-ed280d5d5b00" providerId="ADAL" clId="{6C4D948A-738F-4300-8FE3-5DE53649B2DD}" dt="2025-09-18T13:38:39.203" v="31" actId="20577"/>
          <ac:spMkLst>
            <pc:docMk/>
            <pc:sldMk cId="174005927" sldId="292"/>
            <ac:spMk id="2" creationId="{8697863C-F3E5-45BB-BE7F-D451DAE6B75B}"/>
          </ac:spMkLst>
        </pc:spChg>
        <pc:spChg chg="add">
          <ac:chgData name="Morrissette, Jacob" userId="1b45e948-13c6-4d06-b358-ed280d5d5b00" providerId="ADAL" clId="{6C4D948A-738F-4300-8FE3-5DE53649B2DD}" dt="2025-09-24T13:13:30.118" v="3426"/>
          <ac:spMkLst>
            <pc:docMk/>
            <pc:sldMk cId="174005927" sldId="292"/>
            <ac:spMk id="4" creationId="{40435C93-ACFA-26BE-53E8-01A8E90F3234}"/>
          </ac:spMkLst>
        </pc:spChg>
        <pc:picChg chg="add mod">
          <ac:chgData name="Morrissette, Jacob" userId="1b45e948-13c6-4d06-b358-ed280d5d5b00" providerId="ADAL" clId="{6C4D948A-738F-4300-8FE3-5DE53649B2DD}" dt="2025-09-23T17:47:21.200" v="1933" actId="208"/>
          <ac:picMkLst>
            <pc:docMk/>
            <pc:sldMk cId="174005927" sldId="292"/>
            <ac:picMk id="7" creationId="{0FB116E8-74A4-AB0D-D18D-CD4EF431FA52}"/>
          </ac:picMkLst>
        </pc:picChg>
      </pc:sldChg>
      <pc:sldChg chg="addSp">
        <pc:chgData name="Morrissette, Jacob" userId="1b45e948-13c6-4d06-b358-ed280d5d5b00" providerId="ADAL" clId="{6C4D948A-738F-4300-8FE3-5DE53649B2DD}" dt="2025-09-24T13:13:30.118" v="3426"/>
        <pc:sldMkLst>
          <pc:docMk/>
          <pc:sldMk cId="3995713233" sldId="293"/>
        </pc:sldMkLst>
        <pc:spChg chg="add">
          <ac:chgData name="Morrissette, Jacob" userId="1b45e948-13c6-4d06-b358-ed280d5d5b00" providerId="ADAL" clId="{6C4D948A-738F-4300-8FE3-5DE53649B2DD}" dt="2025-09-24T13:13:30.118" v="3426"/>
          <ac:spMkLst>
            <pc:docMk/>
            <pc:sldMk cId="3995713233" sldId="293"/>
            <ac:spMk id="4" creationId="{613B4B32-B46D-5B42-500C-19D5651B657F}"/>
          </ac:spMkLst>
        </pc:spChg>
      </pc:sldChg>
      <pc:sldChg chg="addSp modSp mod">
        <pc:chgData name="Morrissette, Jacob" userId="1b45e948-13c6-4d06-b358-ed280d5d5b00" providerId="ADAL" clId="{6C4D948A-738F-4300-8FE3-5DE53649B2DD}" dt="2025-09-24T14:03:19.752" v="3548" actId="20577"/>
        <pc:sldMkLst>
          <pc:docMk/>
          <pc:sldMk cId="4139197233" sldId="294"/>
        </pc:sldMkLst>
        <pc:spChg chg="add">
          <ac:chgData name="Morrissette, Jacob" userId="1b45e948-13c6-4d06-b358-ed280d5d5b00" providerId="ADAL" clId="{6C4D948A-738F-4300-8FE3-5DE53649B2DD}" dt="2025-09-24T13:13:30.118" v="3426"/>
          <ac:spMkLst>
            <pc:docMk/>
            <pc:sldMk cId="4139197233" sldId="294"/>
            <ac:spMk id="17" creationId="{9FEC57B6-D1E3-AEE9-F71E-58C75CBA1DB3}"/>
          </ac:spMkLst>
        </pc:spChg>
        <pc:graphicFrameChg chg="mod modGraphic">
          <ac:chgData name="Morrissette, Jacob" userId="1b45e948-13c6-4d06-b358-ed280d5d5b00" providerId="ADAL" clId="{6C4D948A-738F-4300-8FE3-5DE53649B2DD}" dt="2025-09-24T14:03:19.752" v="3548" actId="20577"/>
          <ac:graphicFrameMkLst>
            <pc:docMk/>
            <pc:sldMk cId="4139197233" sldId="294"/>
            <ac:graphicFrameMk id="6" creationId="{98ACFE54-77D0-D7FC-1D0F-4618B1803610}"/>
          </ac:graphicFrameMkLst>
        </pc:graphicFrameChg>
      </pc:sldChg>
      <pc:sldChg chg="addSp modSp mod">
        <pc:chgData name="Morrissette, Jacob" userId="1b45e948-13c6-4d06-b358-ed280d5d5b00" providerId="ADAL" clId="{6C4D948A-738F-4300-8FE3-5DE53649B2DD}" dt="2025-09-24T14:02:14.986" v="3537" actId="20577"/>
        <pc:sldMkLst>
          <pc:docMk/>
          <pc:sldMk cId="1402387666" sldId="295"/>
        </pc:sldMkLst>
        <pc:spChg chg="mod">
          <ac:chgData name="Morrissette, Jacob" userId="1b45e948-13c6-4d06-b358-ed280d5d5b00" providerId="ADAL" clId="{6C4D948A-738F-4300-8FE3-5DE53649B2DD}" dt="2025-09-24T14:02:14.986" v="3537" actId="20577"/>
          <ac:spMkLst>
            <pc:docMk/>
            <pc:sldMk cId="1402387666" sldId="295"/>
            <ac:spMk id="3" creationId="{22605E76-8E98-634A-DF42-27D90ABBA6B9}"/>
          </ac:spMkLst>
        </pc:spChg>
        <pc:spChg chg="add">
          <ac:chgData name="Morrissette, Jacob" userId="1b45e948-13c6-4d06-b358-ed280d5d5b00" providerId="ADAL" clId="{6C4D948A-738F-4300-8FE3-5DE53649B2DD}" dt="2025-09-24T13:13:30.118" v="3426"/>
          <ac:spMkLst>
            <pc:docMk/>
            <pc:sldMk cId="1402387666" sldId="295"/>
            <ac:spMk id="4" creationId="{23ECBA96-791B-6BE3-798F-3D03BDDE267D}"/>
          </ac:spMkLst>
        </pc:spChg>
      </pc:sldChg>
      <pc:sldChg chg="addSp delSp modSp mod">
        <pc:chgData name="Morrissette, Jacob" userId="1b45e948-13c6-4d06-b358-ed280d5d5b00" providerId="ADAL" clId="{6C4D948A-738F-4300-8FE3-5DE53649B2DD}" dt="2025-09-24T13:13:30.118" v="3426"/>
        <pc:sldMkLst>
          <pc:docMk/>
          <pc:sldMk cId="512458559" sldId="296"/>
        </pc:sldMkLst>
        <pc:spChg chg="add">
          <ac:chgData name="Morrissette, Jacob" userId="1b45e948-13c6-4d06-b358-ed280d5d5b00" providerId="ADAL" clId="{6C4D948A-738F-4300-8FE3-5DE53649B2DD}" dt="2025-09-24T13:13:30.118" v="3426"/>
          <ac:spMkLst>
            <pc:docMk/>
            <pc:sldMk cId="512458559" sldId="296"/>
            <ac:spMk id="4" creationId="{0DCB8215-1D34-9879-A0FB-82466D495C3A}"/>
          </ac:spMkLst>
        </pc:spChg>
        <pc:spChg chg="add mod">
          <ac:chgData name="Morrissette, Jacob" userId="1b45e948-13c6-4d06-b358-ed280d5d5b00" providerId="ADAL" clId="{6C4D948A-738F-4300-8FE3-5DE53649B2DD}" dt="2025-09-18T14:06:17.464" v="658" actId="20577"/>
          <ac:spMkLst>
            <pc:docMk/>
            <pc:sldMk cId="512458559" sldId="296"/>
            <ac:spMk id="8" creationId="{57F1C8B3-03A5-93FC-13E3-433BD6DD5607}"/>
          </ac:spMkLst>
        </pc:spChg>
      </pc:sldChg>
      <pc:sldChg chg="addSp modSp mod">
        <pc:chgData name="Morrissette, Jacob" userId="1b45e948-13c6-4d06-b358-ed280d5d5b00" providerId="ADAL" clId="{6C4D948A-738F-4300-8FE3-5DE53649B2DD}" dt="2025-09-24T13:13:30.118" v="3426"/>
        <pc:sldMkLst>
          <pc:docMk/>
          <pc:sldMk cId="2254834158" sldId="297"/>
        </pc:sldMkLst>
        <pc:spChg chg="add">
          <ac:chgData name="Morrissette, Jacob" userId="1b45e948-13c6-4d06-b358-ed280d5d5b00" providerId="ADAL" clId="{6C4D948A-738F-4300-8FE3-5DE53649B2DD}" dt="2025-09-24T13:13:30.118" v="3426"/>
          <ac:spMkLst>
            <pc:docMk/>
            <pc:sldMk cId="2254834158" sldId="297"/>
            <ac:spMk id="4" creationId="{BF790A9F-B61B-E63D-8D35-DCBDC61EAD59}"/>
          </ac:spMkLst>
        </pc:spChg>
      </pc:sldChg>
      <pc:sldChg chg="addSp delSp modSp mod">
        <pc:chgData name="Morrissette, Jacob" userId="1b45e948-13c6-4d06-b358-ed280d5d5b00" providerId="ADAL" clId="{6C4D948A-738F-4300-8FE3-5DE53649B2DD}" dt="2025-09-24T13:13:30.118" v="3426"/>
        <pc:sldMkLst>
          <pc:docMk/>
          <pc:sldMk cId="1128725362" sldId="298"/>
        </pc:sldMkLst>
        <pc:spChg chg="add">
          <ac:chgData name="Morrissette, Jacob" userId="1b45e948-13c6-4d06-b358-ed280d5d5b00" providerId="ADAL" clId="{6C4D948A-738F-4300-8FE3-5DE53649B2DD}" dt="2025-09-24T13:13:30.118" v="3426"/>
          <ac:spMkLst>
            <pc:docMk/>
            <pc:sldMk cId="1128725362" sldId="298"/>
            <ac:spMk id="4" creationId="{AC80A9D4-D87D-8603-164A-E560B2149865}"/>
          </ac:spMkLst>
        </pc:spChg>
        <pc:picChg chg="add mod">
          <ac:chgData name="Morrissette, Jacob" userId="1b45e948-13c6-4d06-b358-ed280d5d5b00" providerId="ADAL" clId="{6C4D948A-738F-4300-8FE3-5DE53649B2DD}" dt="2025-09-23T18:15:02.987" v="2225" actId="1076"/>
          <ac:picMkLst>
            <pc:docMk/>
            <pc:sldMk cId="1128725362" sldId="298"/>
            <ac:picMk id="6" creationId="{A12DA263-965D-7535-E960-27BAB137E7E3}"/>
          </ac:picMkLst>
        </pc:picChg>
      </pc:sldChg>
      <pc:sldChg chg="addSp modSp add mod">
        <pc:chgData name="Morrissette, Jacob" userId="1b45e948-13c6-4d06-b358-ed280d5d5b00" providerId="ADAL" clId="{6C4D948A-738F-4300-8FE3-5DE53649B2DD}" dt="2025-09-24T13:13:30.118" v="3426"/>
        <pc:sldMkLst>
          <pc:docMk/>
          <pc:sldMk cId="257158581" sldId="299"/>
        </pc:sldMkLst>
        <pc:spChg chg="mod">
          <ac:chgData name="Morrissette, Jacob" userId="1b45e948-13c6-4d06-b358-ed280d5d5b00" providerId="ADAL" clId="{6C4D948A-738F-4300-8FE3-5DE53649B2DD}" dt="2025-09-18T13:38:42.999" v="37" actId="20577"/>
          <ac:spMkLst>
            <pc:docMk/>
            <pc:sldMk cId="257158581" sldId="299"/>
            <ac:spMk id="2" creationId="{801D2729-F735-B828-379F-0F9D7145CBF3}"/>
          </ac:spMkLst>
        </pc:spChg>
        <pc:spChg chg="add">
          <ac:chgData name="Morrissette, Jacob" userId="1b45e948-13c6-4d06-b358-ed280d5d5b00" providerId="ADAL" clId="{6C4D948A-738F-4300-8FE3-5DE53649B2DD}" dt="2025-09-24T13:13:30.118" v="3426"/>
          <ac:spMkLst>
            <pc:docMk/>
            <pc:sldMk cId="257158581" sldId="299"/>
            <ac:spMk id="4" creationId="{7C708D82-CC61-CE1B-8D11-33929A0EEEEB}"/>
          </ac:spMkLst>
        </pc:spChg>
        <pc:picChg chg="mod">
          <ac:chgData name="Morrissette, Jacob" userId="1b45e948-13c6-4d06-b358-ed280d5d5b00" providerId="ADAL" clId="{6C4D948A-738F-4300-8FE3-5DE53649B2DD}" dt="2025-09-18T13:39:20.023" v="44" actId="208"/>
          <ac:picMkLst>
            <pc:docMk/>
            <pc:sldMk cId="257158581" sldId="299"/>
            <ac:picMk id="5" creationId="{F9ABF573-B7C5-7FD9-7C59-E4FCB7DFA8C8}"/>
          </ac:picMkLst>
        </pc:picChg>
      </pc:sldChg>
      <pc:sldChg chg="addSp delSp modSp add mod">
        <pc:chgData name="Morrissette, Jacob" userId="1b45e948-13c6-4d06-b358-ed280d5d5b00" providerId="ADAL" clId="{6C4D948A-738F-4300-8FE3-5DE53649B2DD}" dt="2025-09-24T13:13:30.118" v="3426"/>
        <pc:sldMkLst>
          <pc:docMk/>
          <pc:sldMk cId="3466030079" sldId="300"/>
        </pc:sldMkLst>
        <pc:spChg chg="mod">
          <ac:chgData name="Morrissette, Jacob" userId="1b45e948-13c6-4d06-b358-ed280d5d5b00" providerId="ADAL" clId="{6C4D948A-738F-4300-8FE3-5DE53649B2DD}" dt="2025-09-18T13:42:07.567" v="61" actId="20577"/>
          <ac:spMkLst>
            <pc:docMk/>
            <pc:sldMk cId="3466030079" sldId="300"/>
            <ac:spMk id="2" creationId="{7731EBF5-6E76-3498-1ED0-2C1683836690}"/>
          </ac:spMkLst>
        </pc:spChg>
        <pc:spChg chg="add">
          <ac:chgData name="Morrissette, Jacob" userId="1b45e948-13c6-4d06-b358-ed280d5d5b00" providerId="ADAL" clId="{6C4D948A-738F-4300-8FE3-5DE53649B2DD}" dt="2025-09-24T13:13:30.118" v="3426"/>
          <ac:spMkLst>
            <pc:docMk/>
            <pc:sldMk cId="3466030079" sldId="300"/>
            <ac:spMk id="4" creationId="{49448197-7D3A-736B-E956-1B678B7FADB1}"/>
          </ac:spMkLst>
        </pc:spChg>
        <pc:picChg chg="add mod">
          <ac:chgData name="Morrissette, Jacob" userId="1b45e948-13c6-4d06-b358-ed280d5d5b00" providerId="ADAL" clId="{6C4D948A-738F-4300-8FE3-5DE53649B2DD}" dt="2025-09-18T13:42:04.808" v="52" actId="208"/>
          <ac:picMkLst>
            <pc:docMk/>
            <pc:sldMk cId="3466030079" sldId="300"/>
            <ac:picMk id="8" creationId="{6A2EE452-360A-7D7F-4F5A-D07EA9829B88}"/>
          </ac:picMkLst>
        </pc:picChg>
      </pc:sldChg>
      <pc:sldChg chg="addSp delSp modSp mod">
        <pc:chgData name="Morrissette, Jacob" userId="1b45e948-13c6-4d06-b358-ed280d5d5b00" providerId="ADAL" clId="{6C4D948A-738F-4300-8FE3-5DE53649B2DD}" dt="2025-09-24T13:21:22.374" v="3512" actId="20577"/>
        <pc:sldMkLst>
          <pc:docMk/>
          <pc:sldMk cId="1985075971" sldId="301"/>
        </pc:sldMkLst>
        <pc:spChg chg="add">
          <ac:chgData name="Morrissette, Jacob" userId="1b45e948-13c6-4d06-b358-ed280d5d5b00" providerId="ADAL" clId="{6C4D948A-738F-4300-8FE3-5DE53649B2DD}" dt="2025-09-24T13:13:30.118" v="3426"/>
          <ac:spMkLst>
            <pc:docMk/>
            <pc:sldMk cId="1985075971" sldId="301"/>
            <ac:spMk id="4" creationId="{8689AD4C-81D1-1965-E4AB-E925193EC9BC}"/>
          </ac:spMkLst>
        </pc:spChg>
        <pc:graphicFrameChg chg="add mod modGraphic">
          <ac:chgData name="Morrissette, Jacob" userId="1b45e948-13c6-4d06-b358-ed280d5d5b00" providerId="ADAL" clId="{6C4D948A-738F-4300-8FE3-5DE53649B2DD}" dt="2025-09-24T13:21:22.374" v="3512" actId="20577"/>
          <ac:graphicFrameMkLst>
            <pc:docMk/>
            <pc:sldMk cId="1985075971" sldId="301"/>
            <ac:graphicFrameMk id="6" creationId="{0A4F0C48-41C8-FFC9-CEEC-D0EA8A2D7B83}"/>
          </ac:graphicFrameMkLst>
        </pc:graphicFrameChg>
        <pc:picChg chg="add mod modCrop">
          <ac:chgData name="Morrissette, Jacob" userId="1b45e948-13c6-4d06-b358-ed280d5d5b00" providerId="ADAL" clId="{6C4D948A-738F-4300-8FE3-5DE53649B2DD}" dt="2025-09-23T21:20:01.184" v="3353" actId="14100"/>
          <ac:picMkLst>
            <pc:docMk/>
            <pc:sldMk cId="1985075971" sldId="301"/>
            <ac:picMk id="10" creationId="{379917DF-A295-BD41-1CFA-377443C1163C}"/>
          </ac:picMkLst>
        </pc:picChg>
        <pc:picChg chg="add mod modCrop">
          <ac:chgData name="Morrissette, Jacob" userId="1b45e948-13c6-4d06-b358-ed280d5d5b00" providerId="ADAL" clId="{6C4D948A-738F-4300-8FE3-5DE53649B2DD}" dt="2025-09-23T18:47:04.760" v="3348" actId="1076"/>
          <ac:picMkLst>
            <pc:docMk/>
            <pc:sldMk cId="1985075971" sldId="301"/>
            <ac:picMk id="15" creationId="{C9835966-F697-BAE9-44F4-F19665361861}"/>
          </ac:picMkLst>
        </pc:picChg>
        <pc:cxnChg chg="add mod">
          <ac:chgData name="Morrissette, Jacob" userId="1b45e948-13c6-4d06-b358-ed280d5d5b00" providerId="ADAL" clId="{6C4D948A-738F-4300-8FE3-5DE53649B2DD}" dt="2025-09-23T21:20:06.944" v="3354" actId="1076"/>
          <ac:cxnSpMkLst>
            <pc:docMk/>
            <pc:sldMk cId="1985075971" sldId="301"/>
            <ac:cxnSpMk id="12" creationId="{156B6B0F-0D0D-2BD1-6019-9A7B87020667}"/>
          </ac:cxnSpMkLst>
        </pc:cxnChg>
      </pc:sldChg>
      <pc:sldChg chg="addSp">
        <pc:chgData name="Morrissette, Jacob" userId="1b45e948-13c6-4d06-b358-ed280d5d5b00" providerId="ADAL" clId="{6C4D948A-738F-4300-8FE3-5DE53649B2DD}" dt="2025-09-24T13:13:30.118" v="3426"/>
        <pc:sldMkLst>
          <pc:docMk/>
          <pc:sldMk cId="3435390920" sldId="302"/>
        </pc:sldMkLst>
        <pc:spChg chg="add">
          <ac:chgData name="Morrissette, Jacob" userId="1b45e948-13c6-4d06-b358-ed280d5d5b00" providerId="ADAL" clId="{6C4D948A-738F-4300-8FE3-5DE53649B2DD}" dt="2025-09-24T13:13:30.118" v="3426"/>
          <ac:spMkLst>
            <pc:docMk/>
            <pc:sldMk cId="3435390920" sldId="302"/>
            <ac:spMk id="4" creationId="{10FEF870-84CC-AFD7-ED44-A25FCD489179}"/>
          </ac:spMkLst>
        </pc:spChg>
      </pc:sldChg>
      <pc:sldChg chg="addSp">
        <pc:chgData name="Morrissette, Jacob" userId="1b45e948-13c6-4d06-b358-ed280d5d5b00" providerId="ADAL" clId="{6C4D948A-738F-4300-8FE3-5DE53649B2DD}" dt="2025-09-24T13:13:30.118" v="3426"/>
        <pc:sldMkLst>
          <pc:docMk/>
          <pc:sldMk cId="1758560327" sldId="303"/>
        </pc:sldMkLst>
        <pc:spChg chg="add">
          <ac:chgData name="Morrissette, Jacob" userId="1b45e948-13c6-4d06-b358-ed280d5d5b00" providerId="ADAL" clId="{6C4D948A-738F-4300-8FE3-5DE53649B2DD}" dt="2025-09-24T13:13:30.118" v="3426"/>
          <ac:spMkLst>
            <pc:docMk/>
            <pc:sldMk cId="1758560327" sldId="303"/>
            <ac:spMk id="4" creationId="{02B50B78-6978-5334-C0B5-B597F7ADFC1F}"/>
          </ac:spMkLst>
        </pc:spChg>
      </pc:sldChg>
    </pc:docChg>
  </pc:docChgLst>
  <pc:docChgLst>
    <pc:chgData name="DiLullo, Nikolai" userId="S::nikolai.dilullo@snhu.edu::17daf9d9-300f-4590-bd01-fb081644ac34" providerId="AD" clId="Web-{1B165489-4343-1873-D796-C017B5119F8A}"/>
    <pc:docChg chg="modSld">
      <pc:chgData name="DiLullo, Nikolai" userId="S::nikolai.dilullo@snhu.edu::17daf9d9-300f-4590-bd01-fb081644ac34" providerId="AD" clId="Web-{1B165489-4343-1873-D796-C017B5119F8A}" dt="2025-09-23T18:00:29.130" v="4" actId="1076"/>
      <pc:docMkLst>
        <pc:docMk/>
      </pc:docMkLst>
      <pc:sldChg chg="modSp">
        <pc:chgData name="DiLullo, Nikolai" userId="S::nikolai.dilullo@snhu.edu::17daf9d9-300f-4590-bd01-fb081644ac34" providerId="AD" clId="Web-{1B165489-4343-1873-D796-C017B5119F8A}" dt="2025-09-23T18:00:29.130" v="4" actId="1076"/>
        <pc:sldMkLst>
          <pc:docMk/>
          <pc:sldMk cId="882899362" sldId="290"/>
        </pc:sldMkLst>
        <pc:spChg chg="mod">
          <ac:chgData name="DiLullo, Nikolai" userId="S::nikolai.dilullo@snhu.edu::17daf9d9-300f-4590-bd01-fb081644ac34" providerId="AD" clId="Web-{1B165489-4343-1873-D796-C017B5119F8A}" dt="2025-09-23T18:00:29.130" v="4" actId="1076"/>
          <ac:spMkLst>
            <pc:docMk/>
            <pc:sldMk cId="882899362" sldId="290"/>
            <ac:spMk id="3" creationId="{0AFFC34D-ACF6-D606-6A61-37777CA624D7}"/>
          </ac:spMkLst>
        </pc:spChg>
      </pc:sldChg>
      <pc:sldChg chg="modSp">
        <pc:chgData name="DiLullo, Nikolai" userId="S::nikolai.dilullo@snhu.edu::17daf9d9-300f-4590-bd01-fb081644ac34" providerId="AD" clId="Web-{1B165489-4343-1873-D796-C017B5119F8A}" dt="2025-09-23T17:53:52.757" v="0" actId="1076"/>
        <pc:sldMkLst>
          <pc:docMk/>
          <pc:sldMk cId="3995713233" sldId="293"/>
        </pc:sldMkLst>
      </pc:sldChg>
    </pc:docChg>
  </pc:docChgLst>
  <pc:docChgLst>
    <pc:chgData name="DiLullo, Nikolai" userId="S::nikolai.dilullo@snhu.edu::17daf9d9-300f-4590-bd01-fb081644ac34" providerId="AD" clId="Web-{85467FF5-EA72-37C4-EE7D-A58052620251}"/>
    <pc:docChg chg="modSld">
      <pc:chgData name="DiLullo, Nikolai" userId="S::nikolai.dilullo@snhu.edu::17daf9d9-300f-4590-bd01-fb081644ac34" providerId="AD" clId="Web-{85467FF5-EA72-37C4-EE7D-A58052620251}" dt="2025-09-23T18:14:26.775" v="45" actId="20577"/>
      <pc:docMkLst>
        <pc:docMk/>
      </pc:docMkLst>
      <pc:sldChg chg="modSp">
        <pc:chgData name="DiLullo, Nikolai" userId="S::nikolai.dilullo@snhu.edu::17daf9d9-300f-4590-bd01-fb081644ac34" providerId="AD" clId="Web-{85467FF5-EA72-37C4-EE7D-A58052620251}" dt="2025-09-23T18:14:26.775" v="45" actId="20577"/>
        <pc:sldMkLst>
          <pc:docMk/>
          <pc:sldMk cId="253291383" sldId="291"/>
        </pc:sldMkLst>
        <pc:spChg chg="mod">
          <ac:chgData name="DiLullo, Nikolai" userId="S::nikolai.dilullo@snhu.edu::17daf9d9-300f-4590-bd01-fb081644ac34" providerId="AD" clId="Web-{85467FF5-EA72-37C4-EE7D-A58052620251}" dt="2025-09-23T18:14:26.775" v="45" actId="20577"/>
          <ac:spMkLst>
            <pc:docMk/>
            <pc:sldMk cId="253291383" sldId="291"/>
            <ac:spMk id="3" creationId="{A0577F23-B045-5801-CBDA-8FECBC658F34}"/>
          </ac:spMkLst>
        </pc:spChg>
      </pc:sldChg>
      <pc:sldChg chg="modSp">
        <pc:chgData name="DiLullo, Nikolai" userId="S::nikolai.dilullo@snhu.edu::17daf9d9-300f-4590-bd01-fb081644ac34" providerId="AD" clId="Web-{85467FF5-EA72-37C4-EE7D-A58052620251}" dt="2025-09-23T18:11:57.759" v="39"/>
        <pc:sldMkLst>
          <pc:docMk/>
          <pc:sldMk cId="1985075971" sldId="301"/>
        </pc:sldMkLst>
      </pc:sldChg>
    </pc:docChg>
  </pc:docChgLst>
  <pc:docChgLst>
    <pc:chgData name="DiLullo, Nikolai" userId="S::nikolai.dilullo@snhu.edu::17daf9d9-300f-4590-bd01-fb081644ac34" providerId="AD" clId="Web-{7EC8BF43-2C6B-5CA8-80A5-73367CDCA0EB}"/>
    <pc:docChg chg="modSld">
      <pc:chgData name="DiLullo, Nikolai" userId="S::nikolai.dilullo@snhu.edu::17daf9d9-300f-4590-bd01-fb081644ac34" providerId="AD" clId="Web-{7EC8BF43-2C6B-5CA8-80A5-73367CDCA0EB}" dt="2025-09-18T14:27:47.300" v="1109" actId="20577"/>
      <pc:docMkLst>
        <pc:docMk/>
      </pc:docMkLst>
      <pc:sldChg chg="modSp">
        <pc:chgData name="DiLullo, Nikolai" userId="S::nikolai.dilullo@snhu.edu::17daf9d9-300f-4590-bd01-fb081644ac34" providerId="AD" clId="Web-{7EC8BF43-2C6B-5CA8-80A5-73367CDCA0EB}" dt="2025-09-18T14:06:03.447" v="1092" actId="20577"/>
        <pc:sldMkLst>
          <pc:docMk/>
          <pc:sldMk cId="1371157950" sldId="286"/>
        </pc:sldMkLst>
        <pc:spChg chg="mod">
          <ac:chgData name="DiLullo, Nikolai" userId="S::nikolai.dilullo@snhu.edu::17daf9d9-300f-4590-bd01-fb081644ac34" providerId="AD" clId="Web-{7EC8BF43-2C6B-5CA8-80A5-73367CDCA0EB}" dt="2025-09-18T14:06:03.447" v="1092" actId="20577"/>
          <ac:spMkLst>
            <pc:docMk/>
            <pc:sldMk cId="1371157950" sldId="286"/>
            <ac:spMk id="3" creationId="{07D1CBAD-7E52-5FE0-3420-9890A46A150A}"/>
          </ac:spMkLst>
        </pc:spChg>
      </pc:sldChg>
      <pc:sldChg chg="modSp">
        <pc:chgData name="DiLullo, Nikolai" userId="S::nikolai.dilullo@snhu.edu::17daf9d9-300f-4590-bd01-fb081644ac34" providerId="AD" clId="Web-{7EC8BF43-2C6B-5CA8-80A5-73367CDCA0EB}" dt="2025-09-18T14:27:47.300" v="1109" actId="20577"/>
        <pc:sldMkLst>
          <pc:docMk/>
          <pc:sldMk cId="882899362" sldId="290"/>
        </pc:sldMkLst>
        <pc:spChg chg="mod">
          <ac:chgData name="DiLullo, Nikolai" userId="S::nikolai.dilullo@snhu.edu::17daf9d9-300f-4590-bd01-fb081644ac34" providerId="AD" clId="Web-{7EC8BF43-2C6B-5CA8-80A5-73367CDCA0EB}" dt="2025-09-18T14:27:47.300" v="1109" actId="20577"/>
          <ac:spMkLst>
            <pc:docMk/>
            <pc:sldMk cId="882899362" sldId="290"/>
            <ac:spMk id="3" creationId="{0AFFC34D-ACF6-D606-6A61-37777CA624D7}"/>
          </ac:spMkLst>
        </pc:spChg>
      </pc:sldChg>
      <pc:sldChg chg="addSp delSp modSp">
        <pc:chgData name="DiLullo, Nikolai" userId="S::nikolai.dilullo@snhu.edu::17daf9d9-300f-4590-bd01-fb081644ac34" providerId="AD" clId="Web-{7EC8BF43-2C6B-5CA8-80A5-73367CDCA0EB}" dt="2025-09-18T13:40:39.047" v="100"/>
        <pc:sldMkLst>
          <pc:docMk/>
          <pc:sldMk cId="2254834158" sldId="297"/>
        </pc:sldMkLst>
      </pc:sldChg>
    </pc:docChg>
  </pc:docChgLst>
  <pc:docChgLst>
    <pc:chgData name="Hnatowicz, Alexia" userId="S::alexia.hnatowicz@snhu.edu::537fb46b-1507-4c3f-b912-7f5014f50c22" providerId="AD" clId="Web-{2153AAC1-7B3F-469C-3522-5A1B07679EDC}"/>
    <pc:docChg chg="addSld delSld modSld">
      <pc:chgData name="Hnatowicz, Alexia" userId="S::alexia.hnatowicz@snhu.edu::537fb46b-1507-4c3f-b912-7f5014f50c22" providerId="AD" clId="Web-{2153AAC1-7B3F-469C-3522-5A1B07679EDC}" dt="2025-09-23T18:40:09.856" v="147" actId="1076"/>
      <pc:docMkLst>
        <pc:docMk/>
      </pc:docMkLst>
      <pc:sldChg chg="modSp">
        <pc:chgData name="Hnatowicz, Alexia" userId="S::alexia.hnatowicz@snhu.edu::537fb46b-1507-4c3f-b912-7f5014f50c22" providerId="AD" clId="Web-{2153AAC1-7B3F-469C-3522-5A1B07679EDC}" dt="2025-09-23T17:38:22.651" v="36" actId="20577"/>
        <pc:sldMkLst>
          <pc:docMk/>
          <pc:sldMk cId="4187556548" sldId="282"/>
        </pc:sldMkLst>
        <pc:spChg chg="mod">
          <ac:chgData name="Hnatowicz, Alexia" userId="S::alexia.hnatowicz@snhu.edu::537fb46b-1507-4c3f-b912-7f5014f50c22" providerId="AD" clId="Web-{2153AAC1-7B3F-469C-3522-5A1B07679EDC}" dt="2025-09-23T17:38:07.400" v="29" actId="20577"/>
          <ac:spMkLst>
            <pc:docMk/>
            <pc:sldMk cId="4187556548" sldId="282"/>
            <ac:spMk id="6" creationId="{43768D88-18A7-F29C-6777-36FAB3DD7099}"/>
          </ac:spMkLst>
        </pc:spChg>
        <pc:spChg chg="mod">
          <ac:chgData name="Hnatowicz, Alexia" userId="S::alexia.hnatowicz@snhu.edu::537fb46b-1507-4c3f-b912-7f5014f50c22" providerId="AD" clId="Web-{2153AAC1-7B3F-469C-3522-5A1B07679EDC}" dt="2025-09-23T17:38:22.651" v="36" actId="20577"/>
          <ac:spMkLst>
            <pc:docMk/>
            <pc:sldMk cId="4187556548" sldId="282"/>
            <ac:spMk id="10" creationId="{29CBD5B9-243E-2A48-EF22-6F9EBEBAB71A}"/>
          </ac:spMkLst>
        </pc:spChg>
      </pc:sldChg>
      <pc:sldChg chg="modSp">
        <pc:chgData name="Hnatowicz, Alexia" userId="S::alexia.hnatowicz@snhu.edu::537fb46b-1507-4c3f-b912-7f5014f50c22" providerId="AD" clId="Web-{2153AAC1-7B3F-469C-3522-5A1B07679EDC}" dt="2025-09-23T17:51:58.189" v="47" actId="1076"/>
        <pc:sldMkLst>
          <pc:docMk/>
          <pc:sldMk cId="1425622609" sldId="285"/>
        </pc:sldMkLst>
      </pc:sldChg>
      <pc:sldChg chg="addSp delSp modSp">
        <pc:chgData name="Hnatowicz, Alexia" userId="S::alexia.hnatowicz@snhu.edu::537fb46b-1507-4c3f-b912-7f5014f50c22" providerId="AD" clId="Web-{2153AAC1-7B3F-469C-3522-5A1B07679EDC}" dt="2025-09-23T18:14:24.685" v="55"/>
        <pc:sldMkLst>
          <pc:docMk/>
          <pc:sldMk cId="283688445" sldId="288"/>
        </pc:sldMkLst>
      </pc:sldChg>
      <pc:sldChg chg="addSp delSp modSp">
        <pc:chgData name="Hnatowicz, Alexia" userId="S::alexia.hnatowicz@snhu.edu::537fb46b-1507-4c3f-b912-7f5014f50c22" providerId="AD" clId="Web-{2153AAC1-7B3F-469C-3522-5A1B07679EDC}" dt="2025-09-23T18:40:09.856" v="147" actId="1076"/>
        <pc:sldMkLst>
          <pc:docMk/>
          <pc:sldMk cId="3995713233" sldId="293"/>
        </pc:sldMkLst>
        <pc:picChg chg="add mod">
          <ac:chgData name="Hnatowicz, Alexia" userId="S::alexia.hnatowicz@snhu.edu::537fb46b-1507-4c3f-b912-7f5014f50c22" providerId="AD" clId="Web-{2153AAC1-7B3F-469C-3522-5A1B07679EDC}" dt="2025-09-23T18:40:09.856" v="147" actId="1076"/>
          <ac:picMkLst>
            <pc:docMk/>
            <pc:sldMk cId="3995713233" sldId="293"/>
            <ac:picMk id="5" creationId="{93A73437-B913-5127-6A93-A02DFA90FB94}"/>
          </ac:picMkLst>
        </pc:picChg>
      </pc:sldChg>
      <pc:sldChg chg="addSp delSp modSp">
        <pc:chgData name="Hnatowicz, Alexia" userId="S::alexia.hnatowicz@snhu.edu::537fb46b-1507-4c3f-b912-7f5014f50c22" providerId="AD" clId="Web-{2153AAC1-7B3F-469C-3522-5A1B07679EDC}" dt="2025-09-23T17:51:07.063" v="43" actId="1076"/>
        <pc:sldMkLst>
          <pc:docMk/>
          <pc:sldMk cId="2254834158" sldId="297"/>
        </pc:sldMkLst>
        <pc:picChg chg="add mod">
          <ac:chgData name="Hnatowicz, Alexia" userId="S::alexia.hnatowicz@snhu.edu::537fb46b-1507-4c3f-b912-7f5014f50c22" providerId="AD" clId="Web-{2153AAC1-7B3F-469C-3522-5A1B07679EDC}" dt="2025-09-23T17:51:07.063" v="43" actId="1076"/>
          <ac:picMkLst>
            <pc:docMk/>
            <pc:sldMk cId="2254834158" sldId="297"/>
            <ac:picMk id="3" creationId="{009527CA-7BE1-F459-7EB1-2903349FAB81}"/>
          </ac:picMkLst>
        </pc:picChg>
      </pc:sldChg>
      <pc:sldChg chg="addSp delSp modSp new">
        <pc:chgData name="Hnatowicz, Alexia" userId="S::alexia.hnatowicz@snhu.edu::537fb46b-1507-4c3f-b912-7f5014f50c22" providerId="AD" clId="Web-{2153AAC1-7B3F-469C-3522-5A1B07679EDC}" dt="2025-09-23T18:40:04.372" v="146" actId="1076"/>
        <pc:sldMkLst>
          <pc:docMk/>
          <pc:sldMk cId="3435390920" sldId="302"/>
        </pc:sldMkLst>
        <pc:spChg chg="mod">
          <ac:chgData name="Hnatowicz, Alexia" userId="S::alexia.hnatowicz@snhu.edu::537fb46b-1507-4c3f-b912-7f5014f50c22" providerId="AD" clId="Web-{2153AAC1-7B3F-469C-3522-5A1B07679EDC}" dt="2025-09-23T18:26:29.113" v="79" actId="20577"/>
          <ac:spMkLst>
            <pc:docMk/>
            <pc:sldMk cId="3435390920" sldId="302"/>
            <ac:spMk id="2" creationId="{AE1F3D23-3013-5BD3-1999-541777DF9BB8}"/>
          </ac:spMkLst>
        </pc:spChg>
        <pc:picChg chg="add mod">
          <ac:chgData name="Hnatowicz, Alexia" userId="S::alexia.hnatowicz@snhu.edu::537fb46b-1507-4c3f-b912-7f5014f50c22" providerId="AD" clId="Web-{2153AAC1-7B3F-469C-3522-5A1B07679EDC}" dt="2025-09-23T18:40:04.372" v="146" actId="1076"/>
          <ac:picMkLst>
            <pc:docMk/>
            <pc:sldMk cId="3435390920" sldId="302"/>
            <ac:picMk id="12" creationId="{E0D4B110-6A87-2694-B4A7-98CC17D5F761}"/>
          </ac:picMkLst>
        </pc:picChg>
      </pc:sldChg>
      <pc:sldChg chg="addSp delSp modSp new">
        <pc:chgData name="Hnatowicz, Alexia" userId="S::alexia.hnatowicz@snhu.edu::537fb46b-1507-4c3f-b912-7f5014f50c22" providerId="AD" clId="Web-{2153AAC1-7B3F-469C-3522-5A1B07679EDC}" dt="2025-09-23T18:37:59.355" v="140" actId="1076"/>
        <pc:sldMkLst>
          <pc:docMk/>
          <pc:sldMk cId="1758560327" sldId="303"/>
        </pc:sldMkLst>
        <pc:spChg chg="mod">
          <ac:chgData name="Hnatowicz, Alexia" userId="S::alexia.hnatowicz@snhu.edu::537fb46b-1507-4c3f-b912-7f5014f50c22" providerId="AD" clId="Web-{2153AAC1-7B3F-469C-3522-5A1B07679EDC}" dt="2025-09-23T18:37:35.793" v="133" actId="20577"/>
          <ac:spMkLst>
            <pc:docMk/>
            <pc:sldMk cId="1758560327" sldId="303"/>
            <ac:spMk id="2" creationId="{EE8BE62A-D01A-CA0F-C134-FAA6F432D73B}"/>
          </ac:spMkLst>
        </pc:spChg>
        <pc:picChg chg="add mod ord">
          <ac:chgData name="Hnatowicz, Alexia" userId="S::alexia.hnatowicz@snhu.edu::537fb46b-1507-4c3f-b912-7f5014f50c22" providerId="AD" clId="Web-{2153AAC1-7B3F-469C-3522-5A1B07679EDC}" dt="2025-09-23T18:37:42.121" v="135" actId="14100"/>
          <ac:picMkLst>
            <pc:docMk/>
            <pc:sldMk cId="1758560327" sldId="303"/>
            <ac:picMk id="5" creationId="{B317AC4E-47A3-9031-4CDD-67300A691818}"/>
          </ac:picMkLst>
        </pc:picChg>
        <pc:picChg chg="add mod">
          <ac:chgData name="Hnatowicz, Alexia" userId="S::alexia.hnatowicz@snhu.edu::537fb46b-1507-4c3f-b912-7f5014f50c22" providerId="AD" clId="Web-{2153AAC1-7B3F-469C-3522-5A1B07679EDC}" dt="2025-09-23T18:37:59.355" v="140" actId="1076"/>
          <ac:picMkLst>
            <pc:docMk/>
            <pc:sldMk cId="1758560327" sldId="303"/>
            <ac:picMk id="6" creationId="{7D718EA7-A70C-E9E0-261B-8027D7F7613D}"/>
          </ac:picMkLst>
        </pc:picChg>
      </pc:sldChg>
    </pc:docChg>
  </pc:docChgLst>
  <pc:docChgLst>
    <pc:chgData name="Friebolin, Alexandra" userId="S::alexandra.friebolin@snhu.edu::4df077f8-c969-4738-aeef-885adaa587cd" providerId="AD" clId="Web-{6A9F7924-2749-55E9-9603-F3E2CA7628F5}"/>
    <pc:docChg chg="modSld">
      <pc:chgData name="Friebolin, Alexandra" userId="S::alexandra.friebolin@snhu.edu::4df077f8-c969-4738-aeef-885adaa587cd" providerId="AD" clId="Web-{6A9F7924-2749-55E9-9603-F3E2CA7628F5}" dt="2025-09-18T14:32:20.816" v="2" actId="20577"/>
      <pc:docMkLst>
        <pc:docMk/>
      </pc:docMkLst>
      <pc:sldChg chg="modSp">
        <pc:chgData name="Friebolin, Alexandra" userId="S::alexandra.friebolin@snhu.edu::4df077f8-c969-4738-aeef-885adaa587cd" providerId="AD" clId="Web-{6A9F7924-2749-55E9-9603-F3E2CA7628F5}" dt="2025-09-18T14:32:20.816" v="2" actId="20577"/>
        <pc:sldMkLst>
          <pc:docMk/>
          <pc:sldMk cId="253291383" sldId="291"/>
        </pc:sldMkLst>
        <pc:spChg chg="mod">
          <ac:chgData name="Friebolin, Alexandra" userId="S::alexandra.friebolin@snhu.edu::4df077f8-c969-4738-aeef-885adaa587cd" providerId="AD" clId="Web-{6A9F7924-2749-55E9-9603-F3E2CA7628F5}" dt="2025-09-18T14:32:20.816" v="2" actId="20577"/>
          <ac:spMkLst>
            <pc:docMk/>
            <pc:sldMk cId="253291383" sldId="291"/>
            <ac:spMk id="3" creationId="{A0577F23-B045-5801-CBDA-8FECBC658F34}"/>
          </ac:spMkLst>
        </pc:spChg>
      </pc:sldChg>
    </pc:docChg>
  </pc:docChgLst>
  <pc:docChgLst>
    <pc:chgData name="Sedutto, Joseph" userId="S::joseph.sedutto@snhu.edu::c3f1e3a5-5575-46fc-ad60-fc32f165d2e0" providerId="AD" clId="Web-{ABA43C3F-AFB6-B745-0E5F-97FE7D35DA8A}"/>
    <pc:docChg chg="modSld">
      <pc:chgData name="Sedutto, Joseph" userId="S::joseph.sedutto@snhu.edu::c3f1e3a5-5575-46fc-ad60-fc32f165d2e0" providerId="AD" clId="Web-{ABA43C3F-AFB6-B745-0E5F-97FE7D35DA8A}" dt="2025-09-23T15:49:36.473" v="46" actId="20577"/>
      <pc:docMkLst>
        <pc:docMk/>
      </pc:docMkLst>
      <pc:sldChg chg="addSp modSp">
        <pc:chgData name="Sedutto, Joseph" userId="S::joseph.sedutto@snhu.edu::c3f1e3a5-5575-46fc-ad60-fc32f165d2e0" providerId="AD" clId="Web-{ABA43C3F-AFB6-B745-0E5F-97FE7D35DA8A}" dt="2025-09-23T15:49:36.473" v="46" actId="20577"/>
        <pc:sldMkLst>
          <pc:docMk/>
          <pc:sldMk cId="4187556548" sldId="282"/>
        </pc:sldMkLst>
        <pc:spChg chg="mod">
          <ac:chgData name="Sedutto, Joseph" userId="S::joseph.sedutto@snhu.edu::c3f1e3a5-5575-46fc-ad60-fc32f165d2e0" providerId="AD" clId="Web-{ABA43C3F-AFB6-B745-0E5F-97FE7D35DA8A}" dt="2025-09-23T15:49:36.473" v="46" actId="20577"/>
          <ac:spMkLst>
            <pc:docMk/>
            <pc:sldMk cId="4187556548" sldId="282"/>
            <ac:spMk id="9" creationId="{D650F3BC-8A2F-DAFC-E220-745E528ED3CE}"/>
          </ac:spMkLst>
        </pc:spChg>
        <pc:picChg chg="add mod modCrop">
          <ac:chgData name="Sedutto, Joseph" userId="S::joseph.sedutto@snhu.edu::c3f1e3a5-5575-46fc-ad60-fc32f165d2e0" providerId="AD" clId="Web-{ABA43C3F-AFB6-B745-0E5F-97FE7D35DA8A}" dt="2025-09-23T15:48:55.082" v="17"/>
          <ac:picMkLst>
            <pc:docMk/>
            <pc:sldMk cId="4187556548" sldId="282"/>
            <ac:picMk id="12" creationId="{AF09355D-90FC-01A5-EF91-C713B3AA38B7}"/>
          </ac:picMkLst>
        </pc:picChg>
      </pc:sldChg>
      <pc:sldChg chg="addSp delSp modSp">
        <pc:chgData name="Sedutto, Joseph" userId="S::joseph.sedutto@snhu.edu::c3f1e3a5-5575-46fc-ad60-fc32f165d2e0" providerId="AD" clId="Web-{ABA43C3F-AFB6-B745-0E5F-97FE7D35DA8A}" dt="2025-09-23T15:44:23.142" v="5"/>
        <pc:sldMkLst>
          <pc:docMk/>
          <pc:sldMk cId="4072600898" sldId="287"/>
        </pc:sldMkLst>
        <pc:picChg chg="add mod ord">
          <ac:chgData name="Sedutto, Joseph" userId="S::joseph.sedutto@snhu.edu::c3f1e3a5-5575-46fc-ad60-fc32f165d2e0" providerId="AD" clId="Web-{ABA43C3F-AFB6-B745-0E5F-97FE7D35DA8A}" dt="2025-09-23T15:44:21.439" v="4" actId="14100"/>
          <ac:picMkLst>
            <pc:docMk/>
            <pc:sldMk cId="4072600898" sldId="287"/>
            <ac:picMk id="6" creationId="{ED61E3CF-71F1-F34A-3855-E8E2554EB085}"/>
          </ac:picMkLst>
        </pc:picChg>
      </pc:sldChg>
    </pc:docChg>
  </pc:docChgLst>
  <pc:docChgLst>
    <pc:chgData name="Friebolin, Alexandra" userId="S::alexandra.friebolin@snhu.edu::4df077f8-c969-4738-aeef-885adaa587cd" providerId="AD" clId="Web-{C8B876F4-4D94-3ED8-C66D-AD9F9FEDDE5C}"/>
    <pc:docChg chg="modSld">
      <pc:chgData name="Friebolin, Alexandra" userId="S::alexandra.friebolin@snhu.edu::4df077f8-c969-4738-aeef-885adaa587cd" providerId="AD" clId="Web-{C8B876F4-4D94-3ED8-C66D-AD9F9FEDDE5C}" dt="2025-09-18T13:48:21.682" v="57" actId="20577"/>
      <pc:docMkLst>
        <pc:docMk/>
      </pc:docMkLst>
      <pc:sldChg chg="addSp delSp modSp">
        <pc:chgData name="Friebolin, Alexandra" userId="S::alexandra.friebolin@snhu.edu::4df077f8-c969-4738-aeef-885adaa587cd" providerId="AD" clId="Web-{C8B876F4-4D94-3ED8-C66D-AD9F9FEDDE5C}" dt="2025-09-18T13:45:29.033" v="22" actId="1076"/>
        <pc:sldMkLst>
          <pc:docMk/>
          <pc:sldMk cId="3995713233" sldId="293"/>
        </pc:sldMkLst>
        <pc:spChg chg="mod">
          <ac:chgData name="Friebolin, Alexandra" userId="S::alexandra.friebolin@snhu.edu::4df077f8-c969-4738-aeef-885adaa587cd" providerId="AD" clId="Web-{C8B876F4-4D94-3ED8-C66D-AD9F9FEDDE5C}" dt="2025-09-18T13:44:32.530" v="17" actId="20577"/>
          <ac:spMkLst>
            <pc:docMk/>
            <pc:sldMk cId="3995713233" sldId="293"/>
            <ac:spMk id="3" creationId="{F872611F-D77C-E168-68C8-2502ACA6415D}"/>
          </ac:spMkLst>
        </pc:spChg>
      </pc:sldChg>
      <pc:sldChg chg="addSp delSp modSp">
        <pc:chgData name="Friebolin, Alexandra" userId="S::alexandra.friebolin@snhu.edu::4df077f8-c969-4738-aeef-885adaa587cd" providerId="AD" clId="Web-{C8B876F4-4D94-3ED8-C66D-AD9F9FEDDE5C}" dt="2025-09-18T13:46:04.816" v="41"/>
        <pc:sldMkLst>
          <pc:docMk/>
          <pc:sldMk cId="4139197233" sldId="294"/>
        </pc:sldMkLst>
        <pc:spChg chg="mod">
          <ac:chgData name="Friebolin, Alexandra" userId="S::alexandra.friebolin@snhu.edu::4df077f8-c969-4738-aeef-885adaa587cd" providerId="AD" clId="Web-{C8B876F4-4D94-3ED8-C66D-AD9F9FEDDE5C}" dt="2025-09-18T13:46:04.816" v="41"/>
          <ac:spMkLst>
            <pc:docMk/>
            <pc:sldMk cId="4139197233" sldId="294"/>
            <ac:spMk id="2" creationId="{1D58B258-45C1-93BB-FC70-CC1008E05B4F}"/>
          </ac:spMkLst>
        </pc:spChg>
        <pc:graphicFrameChg chg="add">
          <ac:chgData name="Friebolin, Alexandra" userId="S::alexandra.friebolin@snhu.edu::4df077f8-c969-4738-aeef-885adaa587cd" providerId="AD" clId="Web-{C8B876F4-4D94-3ED8-C66D-AD9F9FEDDE5C}" dt="2025-09-18T13:46:04.816" v="41"/>
          <ac:graphicFrameMkLst>
            <pc:docMk/>
            <pc:sldMk cId="4139197233" sldId="294"/>
            <ac:graphicFrameMk id="6" creationId="{98ACFE54-77D0-D7FC-1D0F-4618B1803610}"/>
          </ac:graphicFrameMkLst>
        </pc:graphicFrameChg>
      </pc:sldChg>
      <pc:sldChg chg="modSp">
        <pc:chgData name="Friebolin, Alexandra" userId="S::alexandra.friebolin@snhu.edu::4df077f8-c969-4738-aeef-885adaa587cd" providerId="AD" clId="Web-{C8B876F4-4D94-3ED8-C66D-AD9F9FEDDE5C}" dt="2025-09-18T13:48:21.682" v="57" actId="20577"/>
        <pc:sldMkLst>
          <pc:docMk/>
          <pc:sldMk cId="1402387666" sldId="295"/>
        </pc:sldMkLst>
        <pc:spChg chg="mod">
          <ac:chgData name="Friebolin, Alexandra" userId="S::alexandra.friebolin@snhu.edu::4df077f8-c969-4738-aeef-885adaa587cd" providerId="AD" clId="Web-{C8B876F4-4D94-3ED8-C66D-AD9F9FEDDE5C}" dt="2025-09-18T13:48:21.682" v="57" actId="20577"/>
          <ac:spMkLst>
            <pc:docMk/>
            <pc:sldMk cId="1402387666" sldId="295"/>
            <ac:spMk id="3" creationId="{22605E76-8E98-634A-DF42-27D90ABBA6B9}"/>
          </ac:spMkLst>
        </pc:spChg>
      </pc:sldChg>
    </pc:docChg>
  </pc:docChgLst>
  <pc:docChgLst>
    <pc:chgData name="Hnatowicz, Alexia" userId="S::alexia.hnatowicz@snhu.edu::537fb46b-1507-4c3f-b912-7f5014f50c22" providerId="AD" clId="Web-{D4C9F169-AA51-D985-C747-2A2A25B128DD}"/>
    <pc:docChg chg="modSld">
      <pc:chgData name="Hnatowicz, Alexia" userId="S::alexia.hnatowicz@snhu.edu::537fb46b-1507-4c3f-b912-7f5014f50c22" providerId="AD" clId="Web-{D4C9F169-AA51-D985-C747-2A2A25B128DD}" dt="2025-09-18T14:31:19.357" v="21" actId="20577"/>
      <pc:docMkLst>
        <pc:docMk/>
      </pc:docMkLst>
      <pc:sldChg chg="modSp">
        <pc:chgData name="Hnatowicz, Alexia" userId="S::alexia.hnatowicz@snhu.edu::537fb46b-1507-4c3f-b912-7f5014f50c22" providerId="AD" clId="Web-{D4C9F169-AA51-D985-C747-2A2A25B128DD}" dt="2025-09-18T14:31:19.357" v="21" actId="20577"/>
        <pc:sldMkLst>
          <pc:docMk/>
          <pc:sldMk cId="1402387666" sldId="295"/>
        </pc:sldMkLst>
        <pc:spChg chg="mod">
          <ac:chgData name="Hnatowicz, Alexia" userId="S::alexia.hnatowicz@snhu.edu::537fb46b-1507-4c3f-b912-7f5014f50c22" providerId="AD" clId="Web-{D4C9F169-AA51-D985-C747-2A2A25B128DD}" dt="2025-09-18T14:31:19.357" v="21" actId="20577"/>
          <ac:spMkLst>
            <pc:docMk/>
            <pc:sldMk cId="1402387666" sldId="295"/>
            <ac:spMk id="3" creationId="{22605E76-8E98-634A-DF42-27D90ABBA6B9}"/>
          </ac:spMkLst>
        </pc:spChg>
      </pc:sldChg>
    </pc:docChg>
  </pc:docChgLst>
  <pc:docChgLst>
    <pc:chgData name="Sedutto, Joseph" userId="S::joseph.sedutto@snhu.edu::c3f1e3a5-5575-46fc-ad60-fc32f165d2e0" providerId="AD" clId="Web-{F0AD98FB-5FED-0F94-5AE3-6F5A81232960}"/>
    <pc:docChg chg="modSld">
      <pc:chgData name="Sedutto, Joseph" userId="S::joseph.sedutto@snhu.edu::c3f1e3a5-5575-46fc-ad60-fc32f165d2e0" providerId="AD" clId="Web-{F0AD98FB-5FED-0F94-5AE3-6F5A81232960}" dt="2025-09-16T18:12:22.837" v="561" actId="20577"/>
      <pc:docMkLst>
        <pc:docMk/>
      </pc:docMkLst>
      <pc:sldChg chg="addSp delSp modSp">
        <pc:chgData name="Sedutto, Joseph" userId="S::joseph.sedutto@snhu.edu::c3f1e3a5-5575-46fc-ad60-fc32f165d2e0" providerId="AD" clId="Web-{F0AD98FB-5FED-0F94-5AE3-6F5A81232960}" dt="2025-09-16T18:10:52.397" v="468" actId="14100"/>
        <pc:sldMkLst>
          <pc:docMk/>
          <pc:sldMk cId="2845916733" sldId="281"/>
        </pc:sldMkLst>
        <pc:spChg chg="mod">
          <ac:chgData name="Sedutto, Joseph" userId="S::joseph.sedutto@snhu.edu::c3f1e3a5-5575-46fc-ad60-fc32f165d2e0" providerId="AD" clId="Web-{F0AD98FB-5FED-0F94-5AE3-6F5A81232960}" dt="2025-09-16T17:34:56.399" v="1" actId="20577"/>
          <ac:spMkLst>
            <pc:docMk/>
            <pc:sldMk cId="2845916733" sldId="281"/>
            <ac:spMk id="3" creationId="{99C3F59D-E7C3-4F8D-08E5-37C3F585BB91}"/>
          </ac:spMkLst>
        </pc:spChg>
        <pc:picChg chg="add mod">
          <ac:chgData name="Sedutto, Joseph" userId="S::joseph.sedutto@snhu.edu::c3f1e3a5-5575-46fc-ad60-fc32f165d2e0" providerId="AD" clId="Web-{F0AD98FB-5FED-0F94-5AE3-6F5A81232960}" dt="2025-09-16T18:10:52.397" v="468" actId="14100"/>
          <ac:picMkLst>
            <pc:docMk/>
            <pc:sldMk cId="2845916733" sldId="281"/>
            <ac:picMk id="6" creationId="{4EA2B17E-4545-96FB-EA58-84EEC87649BB}"/>
          </ac:picMkLst>
        </pc:picChg>
      </pc:sldChg>
      <pc:sldChg chg="addSp delSp modSp">
        <pc:chgData name="Sedutto, Joseph" userId="S::joseph.sedutto@snhu.edu::c3f1e3a5-5575-46fc-ad60-fc32f165d2e0" providerId="AD" clId="Web-{F0AD98FB-5FED-0F94-5AE3-6F5A81232960}" dt="2025-09-16T18:12:22.837" v="561" actId="20577"/>
        <pc:sldMkLst>
          <pc:docMk/>
          <pc:sldMk cId="3566317510" sldId="283"/>
        </pc:sldMkLst>
        <pc:spChg chg="add mod">
          <ac:chgData name="Sedutto, Joseph" userId="S::joseph.sedutto@snhu.edu::c3f1e3a5-5575-46fc-ad60-fc32f165d2e0" providerId="AD" clId="Web-{F0AD98FB-5FED-0F94-5AE3-6F5A81232960}" dt="2025-09-16T17:40:42.656" v="58" actId="1076"/>
          <ac:spMkLst>
            <pc:docMk/>
            <pc:sldMk cId="3566317510" sldId="283"/>
            <ac:spMk id="7" creationId="{889C0C23-E74B-06CA-41DC-69CF7C2FCCA1}"/>
          </ac:spMkLst>
        </pc:spChg>
        <pc:spChg chg="add mod">
          <ac:chgData name="Sedutto, Joseph" userId="S::joseph.sedutto@snhu.edu::c3f1e3a5-5575-46fc-ad60-fc32f165d2e0" providerId="AD" clId="Web-{F0AD98FB-5FED-0F94-5AE3-6F5A81232960}" dt="2025-09-16T18:12:22.837" v="561" actId="20577"/>
          <ac:spMkLst>
            <pc:docMk/>
            <pc:sldMk cId="3566317510" sldId="283"/>
            <ac:spMk id="8" creationId="{54847AB5-19C7-07A9-F25B-EBD39BC4C200}"/>
          </ac:spMkLst>
        </pc:spChg>
        <pc:picChg chg="add mod ord">
          <ac:chgData name="Sedutto, Joseph" userId="S::joseph.sedutto@snhu.edu::c3f1e3a5-5575-46fc-ad60-fc32f165d2e0" providerId="AD" clId="Web-{F0AD98FB-5FED-0F94-5AE3-6F5A81232960}" dt="2025-09-16T17:37:46.356" v="18" actId="1076"/>
          <ac:picMkLst>
            <pc:docMk/>
            <pc:sldMk cId="3566317510" sldId="283"/>
            <ac:picMk id="5" creationId="{1353F179-B10A-5D99-EEB3-28AB0E982893}"/>
          </ac:picMkLst>
        </pc:picChg>
        <pc:picChg chg="add mod">
          <ac:chgData name="Sedutto, Joseph" userId="S::joseph.sedutto@snhu.edu::c3f1e3a5-5575-46fc-ad60-fc32f165d2e0" providerId="AD" clId="Web-{F0AD98FB-5FED-0F94-5AE3-6F5A81232960}" dt="2025-09-16T17:40:06.515" v="23" actId="14100"/>
          <ac:picMkLst>
            <pc:docMk/>
            <pc:sldMk cId="3566317510" sldId="283"/>
            <ac:picMk id="6" creationId="{FB573DF3-E580-3E3E-F8F3-5344FE265899}"/>
          </ac:picMkLst>
        </pc:picChg>
      </pc:sldChg>
      <pc:sldChg chg="modSp">
        <pc:chgData name="Sedutto, Joseph" userId="S::joseph.sedutto@snhu.edu::c3f1e3a5-5575-46fc-ad60-fc32f165d2e0" providerId="AD" clId="Web-{F0AD98FB-5FED-0F94-5AE3-6F5A81232960}" dt="2025-09-16T17:52:52.133" v="462" actId="20577"/>
        <pc:sldMkLst>
          <pc:docMk/>
          <pc:sldMk cId="1970108941" sldId="284"/>
        </pc:sldMkLst>
        <pc:spChg chg="mod">
          <ac:chgData name="Sedutto, Joseph" userId="S::joseph.sedutto@snhu.edu::c3f1e3a5-5575-46fc-ad60-fc32f165d2e0" providerId="AD" clId="Web-{F0AD98FB-5FED-0F94-5AE3-6F5A81232960}" dt="2025-09-16T17:52:52.133" v="462" actId="20577"/>
          <ac:spMkLst>
            <pc:docMk/>
            <pc:sldMk cId="1970108941" sldId="284"/>
            <ac:spMk id="3" creationId="{9EAB73F5-573D-3566-6D8D-F614C116DA1F}"/>
          </ac:spMkLst>
        </pc:spChg>
      </pc:sldChg>
      <pc:sldChg chg="modSp">
        <pc:chgData name="Sedutto, Joseph" userId="S::joseph.sedutto@snhu.edu::c3f1e3a5-5575-46fc-ad60-fc32f165d2e0" providerId="AD" clId="Web-{F0AD98FB-5FED-0F94-5AE3-6F5A81232960}" dt="2025-09-16T18:03:54.844" v="464" actId="14100"/>
        <pc:sldMkLst>
          <pc:docMk/>
          <pc:sldMk cId="4072600898" sldId="287"/>
        </pc:sldMkLst>
      </pc:sldChg>
      <pc:sldChg chg="modSp">
        <pc:chgData name="Sedutto, Joseph" userId="S::joseph.sedutto@snhu.edu::c3f1e3a5-5575-46fc-ad60-fc32f165d2e0" providerId="AD" clId="Web-{F0AD98FB-5FED-0F94-5AE3-6F5A81232960}" dt="2025-09-16T17:43:20.876" v="81" actId="20577"/>
        <pc:sldMkLst>
          <pc:docMk/>
          <pc:sldMk cId="3995713233" sldId="293"/>
        </pc:sldMkLst>
        <pc:spChg chg="mod">
          <ac:chgData name="Sedutto, Joseph" userId="S::joseph.sedutto@snhu.edu::c3f1e3a5-5575-46fc-ad60-fc32f165d2e0" providerId="AD" clId="Web-{F0AD98FB-5FED-0F94-5AE3-6F5A81232960}" dt="2025-09-16T17:43:20.876" v="81" actId="20577"/>
          <ac:spMkLst>
            <pc:docMk/>
            <pc:sldMk cId="3995713233" sldId="293"/>
            <ac:spMk id="3" creationId="{F872611F-D77C-E168-68C8-2502ACA6415D}"/>
          </ac:spMkLst>
        </pc:spChg>
      </pc:sldChg>
    </pc:docChg>
  </pc:docChgLst>
</pc:chgInfo>
</file>

<file path=ppt/comments/modernComment_122_349FF9A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A130BF3-916E-4E35-892C-E8B4030C37B1}" authorId="{3A5AB3CC-C7B3-C59C-4989-1EDD5CD4EFD9}" created="2025-09-25T14:18:30.50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882899362" sldId="290"/>
      <ac:spMk id="3" creationId="{0AFFC34D-ACF6-D606-6A61-37777CA624D7}"/>
      <ac:txMk cp="82" len="68">
        <ac:context len="377" hash="1740325340"/>
      </ac:txMk>
    </ac:txMkLst>
    <p188:pos x="8008326" y="769326"/>
    <p188:txBody>
      <a:bodyPr/>
      <a:lstStyle/>
      <a:p>
        <a:r>
          <a:rPr lang="en-US"/>
          <a:t>cant control what the pcb will do</a:t>
        </a:r>
      </a:p>
    </p188:txBody>
  </p188:cm>
  <p188:cm id="{659DB6E5-DE5D-4362-AD4C-10CB21591726}" authorId="{3A5AB3CC-C7B3-C59C-4989-1EDD5CD4EFD9}" created="2025-09-25T14:18:45.14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882899362" sldId="290"/>
      <ac:spMk id="3" creationId="{0AFFC34D-ACF6-D606-6A61-37777CA624D7}"/>
      <ac:txMk cp="228" len="57">
        <ac:context len="377" hash="1740325340"/>
      </ac:txMk>
    </ac:txMkLst>
    <p188:pos x="7019192" y="1458057"/>
    <p188:txBody>
      <a:bodyPr/>
      <a:lstStyle/>
      <a:p>
        <a:r>
          <a:rPr lang="en-US"/>
          <a:t>Should allow for inital pre-heat/pre-cool</a:t>
        </a:r>
      </a:p>
    </p188:txBody>
  </p188:cm>
</p188:cmLst>
</file>

<file path=ppt/comments/modernComment_123_F18EB7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8E57E17-2F12-4820-B083-3EDB0C767DFB}" authorId="{3A5AB3CC-C7B3-C59C-4989-1EDD5CD4EFD9}" created="2025-09-25T14:19:07.583">
    <pc:sldMkLst xmlns:pc="http://schemas.microsoft.com/office/powerpoint/2013/main/command">
      <pc:docMk/>
      <pc:sldMk cId="253291383" sldId="291"/>
    </pc:sldMkLst>
    <p188:txBody>
      <a:bodyPr/>
      <a:lstStyle/>
      <a:p>
        <a:r>
          <a:rPr lang="en-US"/>
          <a:t>Need "better breakout" of subsystems
Most importantly, need safety subsystem</a:t>
        </a:r>
      </a:p>
    </p188:txBody>
  </p188:cm>
</p188:cmLst>
</file>

<file path=ppt/comments/modernComment_12A_4346FB7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0AB3C77-5622-475E-A2F7-6CAC41C85BF1}" authorId="{3A5AB3CC-C7B3-C59C-4989-1EDD5CD4EFD9}" created="2025-09-25T14:18:07.53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128725362" sldId="298"/>
      <ac:picMk id="6" creationId="{A12DA263-965D-7535-E960-27BAB137E7E3}"/>
    </ac:deMkLst>
    <p188:txBody>
      <a:bodyPr/>
      <a:lstStyle/>
      <a:p>
        <a:r>
          <a:rPr lang="en-US"/>
          <a:t>2.2 is ambigious, 2.4 etc should be measure not inspect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498C5D-69AC-42CF-BF52-B51CFAB1A02D}" type="doc">
      <dgm:prSet loTypeId="urn:microsoft.com/office/officeart/2018/2/layout/IconCircle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D778A8D-6EB9-400E-9FBA-BB28929ABE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Physical Environment: </a:t>
          </a:r>
          <a:r>
            <a:rPr lang="en-US"/>
            <a:t>This system will be operated in a predictable indoor environment with access to ventilation with a sufficient and consistent source of power.</a:t>
          </a:r>
        </a:p>
      </dgm:t>
    </dgm:pt>
    <dgm:pt modelId="{BC2EB036-17BF-4E1D-A699-50D6837F2D26}" type="parTrans" cxnId="{76F2074D-2E3F-490A-A02B-CBB4FB2706E4}">
      <dgm:prSet/>
      <dgm:spPr/>
      <dgm:t>
        <a:bodyPr/>
        <a:lstStyle/>
        <a:p>
          <a:endParaRPr lang="en-US"/>
        </a:p>
      </dgm:t>
    </dgm:pt>
    <dgm:pt modelId="{B6547212-EF43-4CB1-BBBF-52AFF34849DA}" type="sibTrans" cxnId="{76F2074D-2E3F-490A-A02B-CBB4FB2706E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02DFF2D-97CF-4366-A288-3019687954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Support Environment: </a:t>
          </a:r>
          <a:r>
            <a:rPr lang="en-US"/>
            <a:t>This system will have proper access for maintenance with the necessary tooling and testing, alongside an electrical supply of 120V-AC power.</a:t>
          </a:r>
        </a:p>
      </dgm:t>
    </dgm:pt>
    <dgm:pt modelId="{4A304AE0-075D-4320-B63C-EE5EFCC910B3}" type="parTrans" cxnId="{AF5A6EFA-A598-4B05-9E94-CC11FD637416}">
      <dgm:prSet/>
      <dgm:spPr/>
      <dgm:t>
        <a:bodyPr/>
        <a:lstStyle/>
        <a:p>
          <a:endParaRPr lang="en-US"/>
        </a:p>
      </dgm:t>
    </dgm:pt>
    <dgm:pt modelId="{4D08F82E-CAA9-4437-9187-ED76BE28900F}" type="sibTrans" cxnId="{AF5A6EFA-A598-4B05-9E94-CC11FD63741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18CBD42-9EA9-474A-AC5C-DA9BFE5CA92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Operating Modes: </a:t>
          </a:r>
          <a:r>
            <a:rPr lang="en-US"/>
            <a:t>The system will have 4 total operating modes- Shutdown, Standby, Start, and Safe.</a:t>
          </a:r>
        </a:p>
      </dgm:t>
    </dgm:pt>
    <dgm:pt modelId="{68B373CE-BBAE-4F04-9D52-03B9824780D9}" type="parTrans" cxnId="{C3B77340-9430-4C3A-B0F8-D7E963DC4090}">
      <dgm:prSet/>
      <dgm:spPr/>
      <dgm:t>
        <a:bodyPr/>
        <a:lstStyle/>
        <a:p>
          <a:endParaRPr lang="en-US"/>
        </a:p>
      </dgm:t>
    </dgm:pt>
    <dgm:pt modelId="{AF5C42C2-0F28-4AB0-9D21-A352C5EA2618}" type="sibTrans" cxnId="{C3B77340-9430-4C3A-B0F8-D7E963DC409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B399194-C623-41FC-B127-FA3DBA30331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Use: </a:t>
          </a:r>
          <a:r>
            <a:rPr lang="en-US"/>
            <a:t>The system will be used in a laboratory setting to test PCBs under controlled thermal conditions.</a:t>
          </a:r>
        </a:p>
      </dgm:t>
    </dgm:pt>
    <dgm:pt modelId="{CAFCD7B5-FB7E-4E9D-91B3-6673E0448A52}" type="parTrans" cxnId="{6B3F701A-1E13-4CFB-8170-99FDC5B89571}">
      <dgm:prSet/>
      <dgm:spPr/>
      <dgm:t>
        <a:bodyPr/>
        <a:lstStyle/>
        <a:p>
          <a:endParaRPr lang="en-US"/>
        </a:p>
      </dgm:t>
    </dgm:pt>
    <dgm:pt modelId="{407F9855-0469-4108-8BA5-3565F69BDCAF}" type="sibTrans" cxnId="{6B3F701A-1E13-4CFB-8170-99FDC5B8957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5E369EA-2BE2-44B8-AEDD-FF8C61FB1C3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Stakeholders:</a:t>
          </a:r>
          <a:r>
            <a:rPr lang="en-US"/>
            <a:t> Engineers, Maintenance, SNHU Faculty &amp; Sponsor, Electronic/Thermal-based Manufacturing Companies &amp; Suppliers.</a:t>
          </a:r>
        </a:p>
      </dgm:t>
    </dgm:pt>
    <dgm:pt modelId="{27C7FE4C-5DA2-4E64-A1EB-C033CF3A5E95}" type="parTrans" cxnId="{E9FD9E36-F69B-4D27-A87C-165F6FF451E8}">
      <dgm:prSet/>
      <dgm:spPr/>
      <dgm:t>
        <a:bodyPr/>
        <a:lstStyle/>
        <a:p>
          <a:endParaRPr lang="en-US"/>
        </a:p>
      </dgm:t>
    </dgm:pt>
    <dgm:pt modelId="{1053BB4E-1D0F-4C34-A9D5-2229B74D11EA}" type="sibTrans" cxnId="{E9FD9E36-F69B-4D27-A87C-165F6FF451E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F89D271-7CC7-42F0-B0EC-CD3B790965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Impact Considerations: </a:t>
          </a:r>
          <a:r>
            <a:rPr lang="en-US" b="0"/>
            <a:t>M</a:t>
          </a:r>
          <a:r>
            <a:rPr lang="en-US"/>
            <a:t>aterial, electrical safety, physical safety, excessive use, adequate storage or space, and complying with safety codes.</a:t>
          </a:r>
        </a:p>
      </dgm:t>
    </dgm:pt>
    <dgm:pt modelId="{EB3F44D4-7680-43D7-8538-822F60E4A800}" type="parTrans" cxnId="{97BC5AAB-20AD-48F0-B9A8-A60D7A8527EC}">
      <dgm:prSet/>
      <dgm:spPr/>
      <dgm:t>
        <a:bodyPr/>
        <a:lstStyle/>
        <a:p>
          <a:endParaRPr lang="en-US"/>
        </a:p>
      </dgm:t>
    </dgm:pt>
    <dgm:pt modelId="{F84BA515-3902-4282-993C-0C7A03E62E81}" type="sibTrans" cxnId="{97BC5AAB-20AD-48F0-B9A8-A60D7A8527E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A2FEDEC-96D9-4FE4-B05B-AAC049FC31AE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b="1"/>
            <a:t>Risks: </a:t>
          </a:r>
          <a:r>
            <a:rPr lang="en-US">
              <a:latin typeface="Calibri Light" panose="020F0302020204030204"/>
            </a:rPr>
            <a:t>Asset, Cost, Human Safety, Performance, Schedule</a:t>
          </a:r>
          <a:endParaRPr lang="en-US"/>
        </a:p>
      </dgm:t>
    </dgm:pt>
    <dgm:pt modelId="{C492D10B-C15B-438F-9354-E5C8D1C09584}" type="parTrans" cxnId="{F6071A92-B562-48D8-B0C7-9266C43A6924}">
      <dgm:prSet/>
      <dgm:spPr/>
      <dgm:t>
        <a:bodyPr/>
        <a:lstStyle/>
        <a:p>
          <a:endParaRPr lang="en-US"/>
        </a:p>
      </dgm:t>
    </dgm:pt>
    <dgm:pt modelId="{9DE8F639-1919-4337-B9A1-74704EEFEA2A}" type="sibTrans" cxnId="{F6071A92-B562-48D8-B0C7-9266C43A6924}">
      <dgm:prSet/>
      <dgm:spPr/>
      <dgm:t>
        <a:bodyPr/>
        <a:lstStyle/>
        <a:p>
          <a:endParaRPr lang="en-US"/>
        </a:p>
      </dgm:t>
    </dgm:pt>
    <dgm:pt modelId="{DC50A92B-B745-4535-8FAF-EA9473D59393}" type="pres">
      <dgm:prSet presAssocID="{89498C5D-69AC-42CF-BF52-B51CFAB1A02D}" presName="root" presStyleCnt="0">
        <dgm:presLayoutVars>
          <dgm:dir/>
          <dgm:resizeHandles val="exact"/>
        </dgm:presLayoutVars>
      </dgm:prSet>
      <dgm:spPr/>
    </dgm:pt>
    <dgm:pt modelId="{76E89189-3C72-447D-B84B-3FA22B2FC5C1}" type="pres">
      <dgm:prSet presAssocID="{89498C5D-69AC-42CF-BF52-B51CFAB1A02D}" presName="container" presStyleCnt="0">
        <dgm:presLayoutVars>
          <dgm:dir/>
          <dgm:resizeHandles val="exact"/>
        </dgm:presLayoutVars>
      </dgm:prSet>
      <dgm:spPr/>
    </dgm:pt>
    <dgm:pt modelId="{D7E975C1-D377-4DF1-9CD2-53C117B060D6}" type="pres">
      <dgm:prSet presAssocID="{5D778A8D-6EB9-400E-9FBA-BB28929ABE3A}" presName="compNode" presStyleCnt="0"/>
      <dgm:spPr/>
    </dgm:pt>
    <dgm:pt modelId="{A3492F17-82E9-4DAE-98C1-DA6DA3B1C14D}" type="pres">
      <dgm:prSet presAssocID="{5D778A8D-6EB9-400E-9FBA-BB28929ABE3A}" presName="iconBgRect" presStyleLbl="bgShp" presStyleIdx="0" presStyleCnt="7"/>
      <dgm:spPr/>
    </dgm:pt>
    <dgm:pt modelId="{BC6065B3-FA3D-4207-B5DF-BB511EE1D33B}" type="pres">
      <dgm:prSet presAssocID="{5D778A8D-6EB9-400E-9FBA-BB28929ABE3A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8D3C1703-B7EF-45B0-9494-6795D9753E72}" type="pres">
      <dgm:prSet presAssocID="{5D778A8D-6EB9-400E-9FBA-BB28929ABE3A}" presName="spaceRect" presStyleCnt="0"/>
      <dgm:spPr/>
    </dgm:pt>
    <dgm:pt modelId="{7E63A43D-6D5A-4DB9-8EF5-40603B151ED0}" type="pres">
      <dgm:prSet presAssocID="{5D778A8D-6EB9-400E-9FBA-BB28929ABE3A}" presName="textRect" presStyleLbl="revTx" presStyleIdx="0" presStyleCnt="7" custLinFactNeighborX="-959" custLinFactNeighborY="26002">
        <dgm:presLayoutVars>
          <dgm:chMax val="1"/>
          <dgm:chPref val="1"/>
        </dgm:presLayoutVars>
      </dgm:prSet>
      <dgm:spPr/>
    </dgm:pt>
    <dgm:pt modelId="{61101036-87D5-4A81-841E-C6D43548A8DD}" type="pres">
      <dgm:prSet presAssocID="{B6547212-EF43-4CB1-BBBF-52AFF34849DA}" presName="sibTrans" presStyleLbl="sibTrans2D1" presStyleIdx="0" presStyleCnt="0"/>
      <dgm:spPr/>
    </dgm:pt>
    <dgm:pt modelId="{0208AEDC-4AFB-4B42-B4EB-48CD7CD6AEC9}" type="pres">
      <dgm:prSet presAssocID="{D02DFF2D-97CF-4366-A288-3019687954A6}" presName="compNode" presStyleCnt="0"/>
      <dgm:spPr/>
    </dgm:pt>
    <dgm:pt modelId="{BCC22393-2BE6-4D1A-BD8B-F4A9A60DA82A}" type="pres">
      <dgm:prSet presAssocID="{D02DFF2D-97CF-4366-A288-3019687954A6}" presName="iconBgRect" presStyleLbl="bgShp" presStyleIdx="1" presStyleCnt="7"/>
      <dgm:spPr/>
    </dgm:pt>
    <dgm:pt modelId="{68731497-5C61-4282-A561-E0D15B242F9B}" type="pres">
      <dgm:prSet presAssocID="{D02DFF2D-97CF-4366-A288-3019687954A6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ian"/>
        </a:ext>
      </dgm:extLst>
    </dgm:pt>
    <dgm:pt modelId="{48368CF9-2E4C-4CA9-ADB4-AFB858EF9A3E}" type="pres">
      <dgm:prSet presAssocID="{D02DFF2D-97CF-4366-A288-3019687954A6}" presName="spaceRect" presStyleCnt="0"/>
      <dgm:spPr/>
    </dgm:pt>
    <dgm:pt modelId="{199CB19A-4DBD-4498-9223-ADE27CEA5BB7}" type="pres">
      <dgm:prSet presAssocID="{D02DFF2D-97CF-4366-A288-3019687954A6}" presName="textRect" presStyleLbl="revTx" presStyleIdx="1" presStyleCnt="7" custLinFactNeighborX="-959" custLinFactNeighborY="30525">
        <dgm:presLayoutVars>
          <dgm:chMax val="1"/>
          <dgm:chPref val="1"/>
        </dgm:presLayoutVars>
      </dgm:prSet>
      <dgm:spPr/>
    </dgm:pt>
    <dgm:pt modelId="{1FB03BEC-DF5F-440A-AF0B-638EF401678C}" type="pres">
      <dgm:prSet presAssocID="{4D08F82E-CAA9-4437-9187-ED76BE28900F}" presName="sibTrans" presStyleLbl="sibTrans2D1" presStyleIdx="0" presStyleCnt="0"/>
      <dgm:spPr/>
    </dgm:pt>
    <dgm:pt modelId="{A2E6321C-46C2-42D0-84E4-21347C4041DA}" type="pres">
      <dgm:prSet presAssocID="{E18CBD42-9EA9-474A-AC5C-DA9BFE5CA929}" presName="compNode" presStyleCnt="0"/>
      <dgm:spPr/>
    </dgm:pt>
    <dgm:pt modelId="{C0240C44-559D-4145-925F-889A4E9EBE1A}" type="pres">
      <dgm:prSet presAssocID="{E18CBD42-9EA9-474A-AC5C-DA9BFE5CA929}" presName="iconBgRect" presStyleLbl="bgShp" presStyleIdx="2" presStyleCnt="7"/>
      <dgm:spPr/>
    </dgm:pt>
    <dgm:pt modelId="{7FF2ED66-2810-464F-A7D6-8A14A0EE62D2}" type="pres">
      <dgm:prSet presAssocID="{E18CBD42-9EA9-474A-AC5C-DA9BFE5CA929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D2B2B67-9E60-4E4B-90FE-DFC9D35AE062}" type="pres">
      <dgm:prSet presAssocID="{E18CBD42-9EA9-474A-AC5C-DA9BFE5CA929}" presName="spaceRect" presStyleCnt="0"/>
      <dgm:spPr/>
    </dgm:pt>
    <dgm:pt modelId="{48CA23EE-4764-420C-85E3-EC855489EF21}" type="pres">
      <dgm:prSet presAssocID="{E18CBD42-9EA9-474A-AC5C-DA9BFE5CA929}" presName="textRect" presStyleLbl="revTx" presStyleIdx="2" presStyleCnt="7">
        <dgm:presLayoutVars>
          <dgm:chMax val="1"/>
          <dgm:chPref val="1"/>
        </dgm:presLayoutVars>
      </dgm:prSet>
      <dgm:spPr/>
    </dgm:pt>
    <dgm:pt modelId="{E6E88002-910E-4ED8-A773-B2EBEC66310B}" type="pres">
      <dgm:prSet presAssocID="{AF5C42C2-0F28-4AB0-9D21-A352C5EA2618}" presName="sibTrans" presStyleLbl="sibTrans2D1" presStyleIdx="0" presStyleCnt="0"/>
      <dgm:spPr/>
    </dgm:pt>
    <dgm:pt modelId="{2874C46C-67B8-4317-B568-C8E31E663CCC}" type="pres">
      <dgm:prSet presAssocID="{0B399194-C623-41FC-B127-FA3DBA303315}" presName="compNode" presStyleCnt="0"/>
      <dgm:spPr/>
    </dgm:pt>
    <dgm:pt modelId="{FC906E3B-27AE-4A00-B90A-2DD69DDD693A}" type="pres">
      <dgm:prSet presAssocID="{0B399194-C623-41FC-B127-FA3DBA303315}" presName="iconBgRect" presStyleLbl="bgShp" presStyleIdx="3" presStyleCnt="7"/>
      <dgm:spPr/>
    </dgm:pt>
    <dgm:pt modelId="{835E5EFC-3FEB-45B1-90B0-F41120E929A0}" type="pres">
      <dgm:prSet presAssocID="{0B399194-C623-41FC-B127-FA3DBA303315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34275F50-F7D1-4BE4-9A1C-68F0B0C7D9D9}" type="pres">
      <dgm:prSet presAssocID="{0B399194-C623-41FC-B127-FA3DBA303315}" presName="spaceRect" presStyleCnt="0"/>
      <dgm:spPr/>
    </dgm:pt>
    <dgm:pt modelId="{D1AE4DFF-6B30-4D9C-83F6-982064B50034}" type="pres">
      <dgm:prSet presAssocID="{0B399194-C623-41FC-B127-FA3DBA303315}" presName="textRect" presStyleLbl="revTx" presStyleIdx="3" presStyleCnt="7" custLinFactNeighborY="22611">
        <dgm:presLayoutVars>
          <dgm:chMax val="1"/>
          <dgm:chPref val="1"/>
        </dgm:presLayoutVars>
      </dgm:prSet>
      <dgm:spPr/>
    </dgm:pt>
    <dgm:pt modelId="{AB07EDAA-6662-426F-8464-3E06C17D78A1}" type="pres">
      <dgm:prSet presAssocID="{407F9855-0469-4108-8BA5-3565F69BDCAF}" presName="sibTrans" presStyleLbl="sibTrans2D1" presStyleIdx="0" presStyleCnt="0"/>
      <dgm:spPr/>
    </dgm:pt>
    <dgm:pt modelId="{59EED091-BDED-42FB-9811-85F749187136}" type="pres">
      <dgm:prSet presAssocID="{A5E369EA-2BE2-44B8-AEDD-FF8C61FB1C3B}" presName="compNode" presStyleCnt="0"/>
      <dgm:spPr/>
    </dgm:pt>
    <dgm:pt modelId="{97553342-5816-4CDF-8E80-D9884BEC2397}" type="pres">
      <dgm:prSet presAssocID="{A5E369EA-2BE2-44B8-AEDD-FF8C61FB1C3B}" presName="iconBgRect" presStyleLbl="bgShp" presStyleIdx="4" presStyleCnt="7"/>
      <dgm:spPr/>
    </dgm:pt>
    <dgm:pt modelId="{C1F36529-99C3-4C56-A01D-10E63C09D8B9}" type="pres">
      <dgm:prSet presAssocID="{A5E369EA-2BE2-44B8-AEDD-FF8C61FB1C3B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f"/>
        </a:ext>
      </dgm:extLst>
    </dgm:pt>
    <dgm:pt modelId="{BA658FD4-63B6-4505-BBAD-F8FAD4F6B67A}" type="pres">
      <dgm:prSet presAssocID="{A5E369EA-2BE2-44B8-AEDD-FF8C61FB1C3B}" presName="spaceRect" presStyleCnt="0"/>
      <dgm:spPr/>
    </dgm:pt>
    <dgm:pt modelId="{E1F0D4F4-6740-475F-9B75-B72A49705C3E}" type="pres">
      <dgm:prSet presAssocID="{A5E369EA-2BE2-44B8-AEDD-FF8C61FB1C3B}" presName="textRect" presStyleLbl="revTx" presStyleIdx="4" presStyleCnt="7" custLinFactNeighborX="-421" custLinFactNeighborY="36961">
        <dgm:presLayoutVars>
          <dgm:chMax val="1"/>
          <dgm:chPref val="1"/>
        </dgm:presLayoutVars>
      </dgm:prSet>
      <dgm:spPr/>
    </dgm:pt>
    <dgm:pt modelId="{64644E1A-433A-4DB1-A679-0D90B11945E8}" type="pres">
      <dgm:prSet presAssocID="{1053BB4E-1D0F-4C34-A9D5-2229B74D11EA}" presName="sibTrans" presStyleLbl="sibTrans2D1" presStyleIdx="0" presStyleCnt="0"/>
      <dgm:spPr/>
    </dgm:pt>
    <dgm:pt modelId="{9DE82287-B264-42E2-80B2-3FEE89592070}" type="pres">
      <dgm:prSet presAssocID="{2F89D271-7CC7-42F0-B0EC-CD3B790965D5}" presName="compNode" presStyleCnt="0"/>
      <dgm:spPr/>
    </dgm:pt>
    <dgm:pt modelId="{65FFE9A5-1081-4CA9-9436-519EE369377E}" type="pres">
      <dgm:prSet presAssocID="{2F89D271-7CC7-42F0-B0EC-CD3B790965D5}" presName="iconBgRect" presStyleLbl="bgShp" presStyleIdx="5" presStyleCnt="7"/>
      <dgm:spPr/>
    </dgm:pt>
    <dgm:pt modelId="{ECB34E9A-4103-4570-91DC-C65BB4F9A6EF}" type="pres">
      <dgm:prSet presAssocID="{2F89D271-7CC7-42F0-B0EC-CD3B790965D5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gh Voltage"/>
        </a:ext>
      </dgm:extLst>
    </dgm:pt>
    <dgm:pt modelId="{39722FF2-DEE2-48A3-8749-1A30B1D70683}" type="pres">
      <dgm:prSet presAssocID="{2F89D271-7CC7-42F0-B0EC-CD3B790965D5}" presName="spaceRect" presStyleCnt="0"/>
      <dgm:spPr/>
    </dgm:pt>
    <dgm:pt modelId="{59655316-A2E1-400E-8907-6AAF84C3AAB5}" type="pres">
      <dgm:prSet presAssocID="{2F89D271-7CC7-42F0-B0EC-CD3B790965D5}" presName="textRect" presStyleLbl="revTx" presStyleIdx="5" presStyleCnt="7" custLinFactNeighborX="421" custLinFactNeighborY="46683">
        <dgm:presLayoutVars>
          <dgm:chMax val="1"/>
          <dgm:chPref val="1"/>
        </dgm:presLayoutVars>
      </dgm:prSet>
      <dgm:spPr/>
    </dgm:pt>
    <dgm:pt modelId="{ABE7F769-6AC0-461D-BAAC-B61EB1A5FDDB}" type="pres">
      <dgm:prSet presAssocID="{F84BA515-3902-4282-993C-0C7A03E62E81}" presName="sibTrans" presStyleLbl="sibTrans2D1" presStyleIdx="0" presStyleCnt="0"/>
      <dgm:spPr/>
    </dgm:pt>
    <dgm:pt modelId="{3EADD33A-6785-4F83-B39B-B7ABF440957E}" type="pres">
      <dgm:prSet presAssocID="{1A2FEDEC-96D9-4FE4-B05B-AAC049FC31AE}" presName="compNode" presStyleCnt="0"/>
      <dgm:spPr/>
    </dgm:pt>
    <dgm:pt modelId="{8A7D78D4-55AC-4487-946C-ED789E77495E}" type="pres">
      <dgm:prSet presAssocID="{1A2FEDEC-96D9-4FE4-B05B-AAC049FC31AE}" presName="iconBgRect" presStyleLbl="bgShp" presStyleIdx="6" presStyleCnt="7"/>
      <dgm:spPr/>
    </dgm:pt>
    <dgm:pt modelId="{1D3664BA-5F54-4490-937D-19830D5EA7D0}" type="pres">
      <dgm:prSet presAssocID="{1A2FEDEC-96D9-4FE4-B05B-AAC049FC31AE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08146E89-ADDA-40DE-A6A3-C5E81F4048D1}" type="pres">
      <dgm:prSet presAssocID="{1A2FEDEC-96D9-4FE4-B05B-AAC049FC31AE}" presName="spaceRect" presStyleCnt="0"/>
      <dgm:spPr/>
    </dgm:pt>
    <dgm:pt modelId="{7D355EFD-DC4C-42A7-B38D-37A52E0CCE4B}" type="pres">
      <dgm:prSet presAssocID="{1A2FEDEC-96D9-4FE4-B05B-AAC049FC31AE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6B3F701A-1E13-4CFB-8170-99FDC5B89571}" srcId="{89498C5D-69AC-42CF-BF52-B51CFAB1A02D}" destId="{0B399194-C623-41FC-B127-FA3DBA303315}" srcOrd="3" destOrd="0" parTransId="{CAFCD7B5-FB7E-4E9D-91B3-6673E0448A52}" sibTransId="{407F9855-0469-4108-8BA5-3565F69BDCAF}"/>
    <dgm:cxn modelId="{C76E821E-B2D4-462C-9160-FE8A336E6A13}" type="presOf" srcId="{D02DFF2D-97CF-4366-A288-3019687954A6}" destId="{199CB19A-4DBD-4498-9223-ADE27CEA5BB7}" srcOrd="0" destOrd="0" presId="urn:microsoft.com/office/officeart/2018/2/layout/IconCircleList"/>
    <dgm:cxn modelId="{7F780A29-3E98-4659-A0C2-C14E6EED84A7}" type="presOf" srcId="{E18CBD42-9EA9-474A-AC5C-DA9BFE5CA929}" destId="{48CA23EE-4764-420C-85E3-EC855489EF21}" srcOrd="0" destOrd="0" presId="urn:microsoft.com/office/officeart/2018/2/layout/IconCircleList"/>
    <dgm:cxn modelId="{1FFE6E2B-0427-40EC-B8C7-DFC600A91728}" type="presOf" srcId="{AF5C42C2-0F28-4AB0-9D21-A352C5EA2618}" destId="{E6E88002-910E-4ED8-A773-B2EBEC66310B}" srcOrd="0" destOrd="0" presId="urn:microsoft.com/office/officeart/2018/2/layout/IconCircleList"/>
    <dgm:cxn modelId="{44A7782F-1912-4662-9A3B-F4FC96E12027}" type="presOf" srcId="{A5E369EA-2BE2-44B8-AEDD-FF8C61FB1C3B}" destId="{E1F0D4F4-6740-475F-9B75-B72A49705C3E}" srcOrd="0" destOrd="0" presId="urn:microsoft.com/office/officeart/2018/2/layout/IconCircleList"/>
    <dgm:cxn modelId="{E9FD9E36-F69B-4D27-A87C-165F6FF451E8}" srcId="{89498C5D-69AC-42CF-BF52-B51CFAB1A02D}" destId="{A5E369EA-2BE2-44B8-AEDD-FF8C61FB1C3B}" srcOrd="4" destOrd="0" parTransId="{27C7FE4C-5DA2-4E64-A1EB-C033CF3A5E95}" sibTransId="{1053BB4E-1D0F-4C34-A9D5-2229B74D11EA}"/>
    <dgm:cxn modelId="{C3B77340-9430-4C3A-B0F8-D7E963DC4090}" srcId="{89498C5D-69AC-42CF-BF52-B51CFAB1A02D}" destId="{E18CBD42-9EA9-474A-AC5C-DA9BFE5CA929}" srcOrd="2" destOrd="0" parTransId="{68B373CE-BBAE-4F04-9D52-03B9824780D9}" sibTransId="{AF5C42C2-0F28-4AB0-9D21-A352C5EA2618}"/>
    <dgm:cxn modelId="{CD8CC440-A9F3-4E31-A041-E77E5B3AED3D}" type="presOf" srcId="{89498C5D-69AC-42CF-BF52-B51CFAB1A02D}" destId="{DC50A92B-B745-4535-8FAF-EA9473D59393}" srcOrd="0" destOrd="0" presId="urn:microsoft.com/office/officeart/2018/2/layout/IconCircleList"/>
    <dgm:cxn modelId="{D5CA415E-6942-4413-9BD5-928D6064B9AA}" type="presOf" srcId="{B6547212-EF43-4CB1-BBBF-52AFF34849DA}" destId="{61101036-87D5-4A81-841E-C6D43548A8DD}" srcOrd="0" destOrd="0" presId="urn:microsoft.com/office/officeart/2018/2/layout/IconCircleList"/>
    <dgm:cxn modelId="{76F2074D-2E3F-490A-A02B-CBB4FB2706E4}" srcId="{89498C5D-69AC-42CF-BF52-B51CFAB1A02D}" destId="{5D778A8D-6EB9-400E-9FBA-BB28929ABE3A}" srcOrd="0" destOrd="0" parTransId="{BC2EB036-17BF-4E1D-A699-50D6837F2D26}" sibTransId="{B6547212-EF43-4CB1-BBBF-52AFF34849DA}"/>
    <dgm:cxn modelId="{80FF4575-E8FC-4011-98B6-3465A4A321EA}" type="presOf" srcId="{1053BB4E-1D0F-4C34-A9D5-2229B74D11EA}" destId="{64644E1A-433A-4DB1-A679-0D90B11945E8}" srcOrd="0" destOrd="0" presId="urn:microsoft.com/office/officeart/2018/2/layout/IconCircleList"/>
    <dgm:cxn modelId="{EA7DAD8A-02BB-4EDC-BE69-1B0BFCBA45E0}" type="presOf" srcId="{F84BA515-3902-4282-993C-0C7A03E62E81}" destId="{ABE7F769-6AC0-461D-BAAC-B61EB1A5FDDB}" srcOrd="0" destOrd="0" presId="urn:microsoft.com/office/officeart/2018/2/layout/IconCircleList"/>
    <dgm:cxn modelId="{F6071A92-B562-48D8-B0C7-9266C43A6924}" srcId="{89498C5D-69AC-42CF-BF52-B51CFAB1A02D}" destId="{1A2FEDEC-96D9-4FE4-B05B-AAC049FC31AE}" srcOrd="6" destOrd="0" parTransId="{C492D10B-C15B-438F-9354-E5C8D1C09584}" sibTransId="{9DE8F639-1919-4337-B9A1-74704EEFEA2A}"/>
    <dgm:cxn modelId="{A9D77698-97E0-4278-8F66-2BEB5610F7E6}" type="presOf" srcId="{2F89D271-7CC7-42F0-B0EC-CD3B790965D5}" destId="{59655316-A2E1-400E-8907-6AAF84C3AAB5}" srcOrd="0" destOrd="0" presId="urn:microsoft.com/office/officeart/2018/2/layout/IconCircleList"/>
    <dgm:cxn modelId="{80AE17A6-9C91-4A0A-9C55-6E480A1E45EA}" type="presOf" srcId="{0B399194-C623-41FC-B127-FA3DBA303315}" destId="{D1AE4DFF-6B30-4D9C-83F6-982064B50034}" srcOrd="0" destOrd="0" presId="urn:microsoft.com/office/officeart/2018/2/layout/IconCircleList"/>
    <dgm:cxn modelId="{97BC5AAB-20AD-48F0-B9A8-A60D7A8527EC}" srcId="{89498C5D-69AC-42CF-BF52-B51CFAB1A02D}" destId="{2F89D271-7CC7-42F0-B0EC-CD3B790965D5}" srcOrd="5" destOrd="0" parTransId="{EB3F44D4-7680-43D7-8538-822F60E4A800}" sibTransId="{F84BA515-3902-4282-993C-0C7A03E62E81}"/>
    <dgm:cxn modelId="{A854A7AD-9ACC-4878-B65C-DAC4724AA73E}" type="presOf" srcId="{5D778A8D-6EB9-400E-9FBA-BB28929ABE3A}" destId="{7E63A43D-6D5A-4DB9-8EF5-40603B151ED0}" srcOrd="0" destOrd="0" presId="urn:microsoft.com/office/officeart/2018/2/layout/IconCircleList"/>
    <dgm:cxn modelId="{708002F1-43AB-4CDD-9AB4-91BA4F6D654B}" type="presOf" srcId="{1A2FEDEC-96D9-4FE4-B05B-AAC049FC31AE}" destId="{7D355EFD-DC4C-42A7-B38D-37A52E0CCE4B}" srcOrd="0" destOrd="0" presId="urn:microsoft.com/office/officeart/2018/2/layout/IconCircleList"/>
    <dgm:cxn modelId="{AAFA7CF4-54A0-48B1-934F-04071D53B554}" type="presOf" srcId="{4D08F82E-CAA9-4437-9187-ED76BE28900F}" destId="{1FB03BEC-DF5F-440A-AF0B-638EF401678C}" srcOrd="0" destOrd="0" presId="urn:microsoft.com/office/officeart/2018/2/layout/IconCircleList"/>
    <dgm:cxn modelId="{AF5A6EFA-A598-4B05-9E94-CC11FD637416}" srcId="{89498C5D-69AC-42CF-BF52-B51CFAB1A02D}" destId="{D02DFF2D-97CF-4366-A288-3019687954A6}" srcOrd="1" destOrd="0" parTransId="{4A304AE0-075D-4320-B63C-EE5EFCC910B3}" sibTransId="{4D08F82E-CAA9-4437-9187-ED76BE28900F}"/>
    <dgm:cxn modelId="{BF83DDFB-6954-4C56-ABF4-90D179E6B20E}" type="presOf" srcId="{407F9855-0469-4108-8BA5-3565F69BDCAF}" destId="{AB07EDAA-6662-426F-8464-3E06C17D78A1}" srcOrd="0" destOrd="0" presId="urn:microsoft.com/office/officeart/2018/2/layout/IconCircleList"/>
    <dgm:cxn modelId="{901442FE-7DCE-4466-A8C1-1FAE7F030B2F}" type="presParOf" srcId="{DC50A92B-B745-4535-8FAF-EA9473D59393}" destId="{76E89189-3C72-447D-B84B-3FA22B2FC5C1}" srcOrd="0" destOrd="0" presId="urn:microsoft.com/office/officeart/2018/2/layout/IconCircleList"/>
    <dgm:cxn modelId="{66194BC0-454C-48CE-A316-BD7FBBC93882}" type="presParOf" srcId="{76E89189-3C72-447D-B84B-3FA22B2FC5C1}" destId="{D7E975C1-D377-4DF1-9CD2-53C117B060D6}" srcOrd="0" destOrd="0" presId="urn:microsoft.com/office/officeart/2018/2/layout/IconCircleList"/>
    <dgm:cxn modelId="{F2035460-8C6B-4C60-B5FC-C85BDA12B747}" type="presParOf" srcId="{D7E975C1-D377-4DF1-9CD2-53C117B060D6}" destId="{A3492F17-82E9-4DAE-98C1-DA6DA3B1C14D}" srcOrd="0" destOrd="0" presId="urn:microsoft.com/office/officeart/2018/2/layout/IconCircleList"/>
    <dgm:cxn modelId="{F0B00A29-EB98-4E72-930A-CE39380A2A7E}" type="presParOf" srcId="{D7E975C1-D377-4DF1-9CD2-53C117B060D6}" destId="{BC6065B3-FA3D-4207-B5DF-BB511EE1D33B}" srcOrd="1" destOrd="0" presId="urn:microsoft.com/office/officeart/2018/2/layout/IconCircleList"/>
    <dgm:cxn modelId="{E183E4EA-FC4B-4D10-9372-25E4B24DE369}" type="presParOf" srcId="{D7E975C1-D377-4DF1-9CD2-53C117B060D6}" destId="{8D3C1703-B7EF-45B0-9494-6795D9753E72}" srcOrd="2" destOrd="0" presId="urn:microsoft.com/office/officeart/2018/2/layout/IconCircleList"/>
    <dgm:cxn modelId="{EDC4372F-AAA5-4B0C-A448-E4947F700F94}" type="presParOf" srcId="{D7E975C1-D377-4DF1-9CD2-53C117B060D6}" destId="{7E63A43D-6D5A-4DB9-8EF5-40603B151ED0}" srcOrd="3" destOrd="0" presId="urn:microsoft.com/office/officeart/2018/2/layout/IconCircleList"/>
    <dgm:cxn modelId="{42DAF8AC-0A7A-4342-A850-48792B95325D}" type="presParOf" srcId="{76E89189-3C72-447D-B84B-3FA22B2FC5C1}" destId="{61101036-87D5-4A81-841E-C6D43548A8DD}" srcOrd="1" destOrd="0" presId="urn:microsoft.com/office/officeart/2018/2/layout/IconCircleList"/>
    <dgm:cxn modelId="{1B5192A5-2CAA-4CFC-84F7-041FD0CC90E1}" type="presParOf" srcId="{76E89189-3C72-447D-B84B-3FA22B2FC5C1}" destId="{0208AEDC-4AFB-4B42-B4EB-48CD7CD6AEC9}" srcOrd="2" destOrd="0" presId="urn:microsoft.com/office/officeart/2018/2/layout/IconCircleList"/>
    <dgm:cxn modelId="{A17D8863-4872-41D6-A6F3-DEAFAEE078FB}" type="presParOf" srcId="{0208AEDC-4AFB-4B42-B4EB-48CD7CD6AEC9}" destId="{BCC22393-2BE6-4D1A-BD8B-F4A9A60DA82A}" srcOrd="0" destOrd="0" presId="urn:microsoft.com/office/officeart/2018/2/layout/IconCircleList"/>
    <dgm:cxn modelId="{62C394B8-E2EE-4476-BAD5-80A8FC4DF2B9}" type="presParOf" srcId="{0208AEDC-4AFB-4B42-B4EB-48CD7CD6AEC9}" destId="{68731497-5C61-4282-A561-E0D15B242F9B}" srcOrd="1" destOrd="0" presId="urn:microsoft.com/office/officeart/2018/2/layout/IconCircleList"/>
    <dgm:cxn modelId="{5E309D92-04EA-443D-8EF8-4F09F1370463}" type="presParOf" srcId="{0208AEDC-4AFB-4B42-B4EB-48CD7CD6AEC9}" destId="{48368CF9-2E4C-4CA9-ADB4-AFB858EF9A3E}" srcOrd="2" destOrd="0" presId="urn:microsoft.com/office/officeart/2018/2/layout/IconCircleList"/>
    <dgm:cxn modelId="{E4283DC6-097D-4749-9395-674099FCBC85}" type="presParOf" srcId="{0208AEDC-4AFB-4B42-B4EB-48CD7CD6AEC9}" destId="{199CB19A-4DBD-4498-9223-ADE27CEA5BB7}" srcOrd="3" destOrd="0" presId="urn:microsoft.com/office/officeart/2018/2/layout/IconCircleList"/>
    <dgm:cxn modelId="{09596E55-6013-4660-92ED-3EB1FBC96AC2}" type="presParOf" srcId="{76E89189-3C72-447D-B84B-3FA22B2FC5C1}" destId="{1FB03BEC-DF5F-440A-AF0B-638EF401678C}" srcOrd="3" destOrd="0" presId="urn:microsoft.com/office/officeart/2018/2/layout/IconCircleList"/>
    <dgm:cxn modelId="{122DD8B5-F321-4B6C-AA98-BCF4D613E92B}" type="presParOf" srcId="{76E89189-3C72-447D-B84B-3FA22B2FC5C1}" destId="{A2E6321C-46C2-42D0-84E4-21347C4041DA}" srcOrd="4" destOrd="0" presId="urn:microsoft.com/office/officeart/2018/2/layout/IconCircleList"/>
    <dgm:cxn modelId="{9E9A68D4-9F13-44FE-9323-7F24D6545817}" type="presParOf" srcId="{A2E6321C-46C2-42D0-84E4-21347C4041DA}" destId="{C0240C44-559D-4145-925F-889A4E9EBE1A}" srcOrd="0" destOrd="0" presId="urn:microsoft.com/office/officeart/2018/2/layout/IconCircleList"/>
    <dgm:cxn modelId="{43A3C2D0-6281-4809-83F5-CC7E6D35D4DE}" type="presParOf" srcId="{A2E6321C-46C2-42D0-84E4-21347C4041DA}" destId="{7FF2ED66-2810-464F-A7D6-8A14A0EE62D2}" srcOrd="1" destOrd="0" presId="urn:microsoft.com/office/officeart/2018/2/layout/IconCircleList"/>
    <dgm:cxn modelId="{A87E721C-E238-44A9-A191-468022241850}" type="presParOf" srcId="{A2E6321C-46C2-42D0-84E4-21347C4041DA}" destId="{FD2B2B67-9E60-4E4B-90FE-DFC9D35AE062}" srcOrd="2" destOrd="0" presId="urn:microsoft.com/office/officeart/2018/2/layout/IconCircleList"/>
    <dgm:cxn modelId="{68973063-5607-4287-8EC3-103300D9F2CC}" type="presParOf" srcId="{A2E6321C-46C2-42D0-84E4-21347C4041DA}" destId="{48CA23EE-4764-420C-85E3-EC855489EF21}" srcOrd="3" destOrd="0" presId="urn:microsoft.com/office/officeart/2018/2/layout/IconCircleList"/>
    <dgm:cxn modelId="{285C495C-CB5A-45E9-9620-761BC1F07F67}" type="presParOf" srcId="{76E89189-3C72-447D-B84B-3FA22B2FC5C1}" destId="{E6E88002-910E-4ED8-A773-B2EBEC66310B}" srcOrd="5" destOrd="0" presId="urn:microsoft.com/office/officeart/2018/2/layout/IconCircleList"/>
    <dgm:cxn modelId="{105A502F-2E0B-428C-810A-61E88FB9898C}" type="presParOf" srcId="{76E89189-3C72-447D-B84B-3FA22B2FC5C1}" destId="{2874C46C-67B8-4317-B568-C8E31E663CCC}" srcOrd="6" destOrd="0" presId="urn:microsoft.com/office/officeart/2018/2/layout/IconCircleList"/>
    <dgm:cxn modelId="{3825BA67-3B8E-4889-A2E9-610B21360DE5}" type="presParOf" srcId="{2874C46C-67B8-4317-B568-C8E31E663CCC}" destId="{FC906E3B-27AE-4A00-B90A-2DD69DDD693A}" srcOrd="0" destOrd="0" presId="urn:microsoft.com/office/officeart/2018/2/layout/IconCircleList"/>
    <dgm:cxn modelId="{27D43375-03B2-4E24-853F-66CDBD8FEE52}" type="presParOf" srcId="{2874C46C-67B8-4317-B568-C8E31E663CCC}" destId="{835E5EFC-3FEB-45B1-90B0-F41120E929A0}" srcOrd="1" destOrd="0" presId="urn:microsoft.com/office/officeart/2018/2/layout/IconCircleList"/>
    <dgm:cxn modelId="{107FC6EB-EE0F-40B9-9A48-1CCC6FC875E9}" type="presParOf" srcId="{2874C46C-67B8-4317-B568-C8E31E663CCC}" destId="{34275F50-F7D1-4BE4-9A1C-68F0B0C7D9D9}" srcOrd="2" destOrd="0" presId="urn:microsoft.com/office/officeart/2018/2/layout/IconCircleList"/>
    <dgm:cxn modelId="{7AE11945-A785-4A5B-8597-C346F9C9E0DA}" type="presParOf" srcId="{2874C46C-67B8-4317-B568-C8E31E663CCC}" destId="{D1AE4DFF-6B30-4D9C-83F6-982064B50034}" srcOrd="3" destOrd="0" presId="urn:microsoft.com/office/officeart/2018/2/layout/IconCircleList"/>
    <dgm:cxn modelId="{04497377-1782-4886-8CB6-F55D47135AD2}" type="presParOf" srcId="{76E89189-3C72-447D-B84B-3FA22B2FC5C1}" destId="{AB07EDAA-6662-426F-8464-3E06C17D78A1}" srcOrd="7" destOrd="0" presId="urn:microsoft.com/office/officeart/2018/2/layout/IconCircleList"/>
    <dgm:cxn modelId="{18B78759-1DA1-4E12-B62F-BA7DC42F4878}" type="presParOf" srcId="{76E89189-3C72-447D-B84B-3FA22B2FC5C1}" destId="{59EED091-BDED-42FB-9811-85F749187136}" srcOrd="8" destOrd="0" presId="urn:microsoft.com/office/officeart/2018/2/layout/IconCircleList"/>
    <dgm:cxn modelId="{7D540CFD-9EC0-407F-8348-AFB4E0F80D8D}" type="presParOf" srcId="{59EED091-BDED-42FB-9811-85F749187136}" destId="{97553342-5816-4CDF-8E80-D9884BEC2397}" srcOrd="0" destOrd="0" presId="urn:microsoft.com/office/officeart/2018/2/layout/IconCircleList"/>
    <dgm:cxn modelId="{401A8C33-F040-4033-979A-9327833D253B}" type="presParOf" srcId="{59EED091-BDED-42FB-9811-85F749187136}" destId="{C1F36529-99C3-4C56-A01D-10E63C09D8B9}" srcOrd="1" destOrd="0" presId="urn:microsoft.com/office/officeart/2018/2/layout/IconCircleList"/>
    <dgm:cxn modelId="{C9634C6D-E70D-456F-B4D0-625CEB6B0EE3}" type="presParOf" srcId="{59EED091-BDED-42FB-9811-85F749187136}" destId="{BA658FD4-63B6-4505-BBAD-F8FAD4F6B67A}" srcOrd="2" destOrd="0" presId="urn:microsoft.com/office/officeart/2018/2/layout/IconCircleList"/>
    <dgm:cxn modelId="{EED08DD6-8DE7-48CF-8EEE-72C0004342AA}" type="presParOf" srcId="{59EED091-BDED-42FB-9811-85F749187136}" destId="{E1F0D4F4-6740-475F-9B75-B72A49705C3E}" srcOrd="3" destOrd="0" presId="urn:microsoft.com/office/officeart/2018/2/layout/IconCircleList"/>
    <dgm:cxn modelId="{F5079750-F71B-4FC2-95F6-045D374FB65F}" type="presParOf" srcId="{76E89189-3C72-447D-B84B-3FA22B2FC5C1}" destId="{64644E1A-433A-4DB1-A679-0D90B11945E8}" srcOrd="9" destOrd="0" presId="urn:microsoft.com/office/officeart/2018/2/layout/IconCircleList"/>
    <dgm:cxn modelId="{834486EF-C895-4964-BBB4-D2A7E19E1D34}" type="presParOf" srcId="{76E89189-3C72-447D-B84B-3FA22B2FC5C1}" destId="{9DE82287-B264-42E2-80B2-3FEE89592070}" srcOrd="10" destOrd="0" presId="urn:microsoft.com/office/officeart/2018/2/layout/IconCircleList"/>
    <dgm:cxn modelId="{D527505C-D4A1-4B49-A743-8F84114D9F21}" type="presParOf" srcId="{9DE82287-B264-42E2-80B2-3FEE89592070}" destId="{65FFE9A5-1081-4CA9-9436-519EE369377E}" srcOrd="0" destOrd="0" presId="urn:microsoft.com/office/officeart/2018/2/layout/IconCircleList"/>
    <dgm:cxn modelId="{320A189D-CEF2-431D-9108-98020A4FE46B}" type="presParOf" srcId="{9DE82287-B264-42E2-80B2-3FEE89592070}" destId="{ECB34E9A-4103-4570-91DC-C65BB4F9A6EF}" srcOrd="1" destOrd="0" presId="urn:microsoft.com/office/officeart/2018/2/layout/IconCircleList"/>
    <dgm:cxn modelId="{FBA8AAAD-1076-41A4-A02A-4C1339D948BB}" type="presParOf" srcId="{9DE82287-B264-42E2-80B2-3FEE89592070}" destId="{39722FF2-DEE2-48A3-8749-1A30B1D70683}" srcOrd="2" destOrd="0" presId="urn:microsoft.com/office/officeart/2018/2/layout/IconCircleList"/>
    <dgm:cxn modelId="{0F087AE1-57B9-49EB-966A-D19262182FB0}" type="presParOf" srcId="{9DE82287-B264-42E2-80B2-3FEE89592070}" destId="{59655316-A2E1-400E-8907-6AAF84C3AAB5}" srcOrd="3" destOrd="0" presId="urn:microsoft.com/office/officeart/2018/2/layout/IconCircleList"/>
    <dgm:cxn modelId="{3EC3C478-8866-4468-B708-933C449BD37D}" type="presParOf" srcId="{76E89189-3C72-447D-B84B-3FA22B2FC5C1}" destId="{ABE7F769-6AC0-461D-BAAC-B61EB1A5FDDB}" srcOrd="11" destOrd="0" presId="urn:microsoft.com/office/officeart/2018/2/layout/IconCircleList"/>
    <dgm:cxn modelId="{1BE81D5E-4382-4F8B-90A2-12616A60D788}" type="presParOf" srcId="{76E89189-3C72-447D-B84B-3FA22B2FC5C1}" destId="{3EADD33A-6785-4F83-B39B-B7ABF440957E}" srcOrd="12" destOrd="0" presId="urn:microsoft.com/office/officeart/2018/2/layout/IconCircleList"/>
    <dgm:cxn modelId="{2C6C2704-A343-4B77-BC6C-C1093FCE2E6E}" type="presParOf" srcId="{3EADD33A-6785-4F83-B39B-B7ABF440957E}" destId="{8A7D78D4-55AC-4487-946C-ED789E77495E}" srcOrd="0" destOrd="0" presId="urn:microsoft.com/office/officeart/2018/2/layout/IconCircleList"/>
    <dgm:cxn modelId="{A3BD41BC-11D4-4262-B6CD-303FC8B1F25F}" type="presParOf" srcId="{3EADD33A-6785-4F83-B39B-B7ABF440957E}" destId="{1D3664BA-5F54-4490-937D-19830D5EA7D0}" srcOrd="1" destOrd="0" presId="urn:microsoft.com/office/officeart/2018/2/layout/IconCircleList"/>
    <dgm:cxn modelId="{F91BAF43-54F0-498B-8FE1-372E19B8C8BA}" type="presParOf" srcId="{3EADD33A-6785-4F83-B39B-B7ABF440957E}" destId="{08146E89-ADDA-40DE-A6A3-C5E81F4048D1}" srcOrd="2" destOrd="0" presId="urn:microsoft.com/office/officeart/2018/2/layout/IconCircleList"/>
    <dgm:cxn modelId="{F5377CEC-B132-402E-84AD-DD246B316996}" type="presParOf" srcId="{3EADD33A-6785-4F83-B39B-B7ABF440957E}" destId="{7D355EFD-DC4C-42A7-B38D-37A52E0CCE4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456BCC-44FF-4A9F-9E05-D6149465D65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8EE10E8-B0D0-48BC-8401-4B68C49877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Trade Studies</a:t>
          </a:r>
        </a:p>
      </dgm:t>
    </dgm:pt>
    <dgm:pt modelId="{73F2253A-64C6-4015-85CB-AF433C1CF46C}" type="parTrans" cxnId="{FA3DF12F-7713-433C-BA44-A5C1AF4BCD88}">
      <dgm:prSet/>
      <dgm:spPr/>
      <dgm:t>
        <a:bodyPr/>
        <a:lstStyle/>
        <a:p>
          <a:endParaRPr lang="en-US"/>
        </a:p>
      </dgm:t>
    </dgm:pt>
    <dgm:pt modelId="{A3C7BEBC-4D4B-41F1-AD71-C258E1818673}" type="sibTrans" cxnId="{FA3DF12F-7713-433C-BA44-A5C1AF4BCD88}">
      <dgm:prSet/>
      <dgm:spPr/>
      <dgm:t>
        <a:bodyPr/>
        <a:lstStyle/>
        <a:p>
          <a:endParaRPr lang="en-US"/>
        </a:p>
      </dgm:t>
    </dgm:pt>
    <dgm:pt modelId="{F3D35BB3-554E-41D9-8842-8BEE8C526B2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Calibri Light" panose="020F0302020204030204"/>
            </a:rPr>
            <a:t>Preliminary Design</a:t>
          </a:r>
          <a:endParaRPr lang="en-US" b="1"/>
        </a:p>
      </dgm:t>
    </dgm:pt>
    <dgm:pt modelId="{58568B6B-B413-47AE-B7F7-0D88B1774304}" type="parTrans" cxnId="{47314A32-3D5F-4BFD-A1E0-B6C846C14BFD}">
      <dgm:prSet/>
      <dgm:spPr/>
      <dgm:t>
        <a:bodyPr/>
        <a:lstStyle/>
        <a:p>
          <a:endParaRPr lang="en-US"/>
        </a:p>
      </dgm:t>
    </dgm:pt>
    <dgm:pt modelId="{7B1278F2-F19F-41E1-96B8-53655CEE47C0}" type="sibTrans" cxnId="{47314A32-3D5F-4BFD-A1E0-B6C846C14BFD}">
      <dgm:prSet/>
      <dgm:spPr/>
      <dgm:t>
        <a:bodyPr/>
        <a:lstStyle/>
        <a:p>
          <a:endParaRPr lang="en-US"/>
        </a:p>
      </dgm:t>
    </dgm:pt>
    <dgm:pt modelId="{0C511EAB-ECA8-40E2-A483-6D8F7592431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Risk Analysis</a:t>
          </a:r>
        </a:p>
      </dgm:t>
    </dgm:pt>
    <dgm:pt modelId="{3D4009CA-938C-4824-9011-3A14C9AF8B7A}" type="parTrans" cxnId="{ACB8B109-9A55-4752-BB76-9462052D4506}">
      <dgm:prSet/>
      <dgm:spPr/>
      <dgm:t>
        <a:bodyPr/>
        <a:lstStyle/>
        <a:p>
          <a:endParaRPr lang="en-US"/>
        </a:p>
      </dgm:t>
    </dgm:pt>
    <dgm:pt modelId="{9C92A8F5-B947-4BB8-8F35-B11ACDF1A7FD}" type="sibTrans" cxnId="{ACB8B109-9A55-4752-BB76-9462052D4506}">
      <dgm:prSet/>
      <dgm:spPr/>
      <dgm:t>
        <a:bodyPr/>
        <a:lstStyle/>
        <a:p>
          <a:endParaRPr lang="en-US"/>
        </a:p>
      </dgm:t>
    </dgm:pt>
    <dgm:pt modelId="{8A5941E9-AE9A-4C92-8C85-35B8512FF87F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Calibri Light" panose="020F0302020204030204"/>
            </a:rPr>
            <a:t>Further Analysis</a:t>
          </a:r>
        </a:p>
      </dgm:t>
    </dgm:pt>
    <dgm:pt modelId="{D56DFACD-C3AB-42F5-8D9F-CD208B210EBE}" type="parTrans" cxnId="{EDDD2DA0-8D7A-4397-9D37-ECFABA2A291E}">
      <dgm:prSet/>
      <dgm:spPr/>
      <dgm:t>
        <a:bodyPr/>
        <a:lstStyle/>
        <a:p>
          <a:endParaRPr lang="en-US"/>
        </a:p>
      </dgm:t>
    </dgm:pt>
    <dgm:pt modelId="{A0B8B431-4A5A-4607-918C-B2206F05D04B}" type="sibTrans" cxnId="{EDDD2DA0-8D7A-4397-9D37-ECFABA2A291E}">
      <dgm:prSet/>
      <dgm:spPr/>
      <dgm:t>
        <a:bodyPr/>
        <a:lstStyle/>
        <a:p>
          <a:endParaRPr lang="en-US"/>
        </a:p>
      </dgm:t>
    </dgm:pt>
    <dgm:pt modelId="{603BAD33-24BF-44DA-A4A5-967901E927B8}" type="pres">
      <dgm:prSet presAssocID="{3E456BCC-44FF-4A9F-9E05-D6149465D650}" presName="root" presStyleCnt="0">
        <dgm:presLayoutVars>
          <dgm:dir/>
          <dgm:resizeHandles val="exact"/>
        </dgm:presLayoutVars>
      </dgm:prSet>
      <dgm:spPr/>
    </dgm:pt>
    <dgm:pt modelId="{3301FEEC-2894-47E3-B0B5-F571D245AD67}" type="pres">
      <dgm:prSet presAssocID="{88EE10E8-B0D0-48BC-8401-4B68C4987794}" presName="compNode" presStyleCnt="0"/>
      <dgm:spPr/>
    </dgm:pt>
    <dgm:pt modelId="{F0E0E2AF-4A5E-414D-B447-B09435E15787}" type="pres">
      <dgm:prSet presAssocID="{88EE10E8-B0D0-48BC-8401-4B68C4987794}" presName="bgRect" presStyleLbl="bgShp" presStyleIdx="0" presStyleCnt="4"/>
      <dgm:spPr/>
    </dgm:pt>
    <dgm:pt modelId="{9A25F2FA-A93E-4BB0-9E20-52242AB505D7}" type="pres">
      <dgm:prSet presAssocID="{88EE10E8-B0D0-48BC-8401-4B68C498779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Europe-Africa"/>
        </a:ext>
      </dgm:extLst>
    </dgm:pt>
    <dgm:pt modelId="{820FE274-3162-4BD2-B62A-6E661E0DF3C0}" type="pres">
      <dgm:prSet presAssocID="{88EE10E8-B0D0-48BC-8401-4B68C4987794}" presName="spaceRect" presStyleCnt="0"/>
      <dgm:spPr/>
    </dgm:pt>
    <dgm:pt modelId="{C77C189A-C760-4867-80DB-690FAB8423CA}" type="pres">
      <dgm:prSet presAssocID="{88EE10E8-B0D0-48BC-8401-4B68C4987794}" presName="parTx" presStyleLbl="revTx" presStyleIdx="0" presStyleCnt="4">
        <dgm:presLayoutVars>
          <dgm:chMax val="0"/>
          <dgm:chPref val="0"/>
        </dgm:presLayoutVars>
      </dgm:prSet>
      <dgm:spPr/>
    </dgm:pt>
    <dgm:pt modelId="{CA105E85-2A1B-417B-B058-8EE971DD4271}" type="pres">
      <dgm:prSet presAssocID="{A3C7BEBC-4D4B-41F1-AD71-C258E1818673}" presName="sibTrans" presStyleCnt="0"/>
      <dgm:spPr/>
    </dgm:pt>
    <dgm:pt modelId="{94B5EEC3-8A1C-484A-86C2-66F927E0B252}" type="pres">
      <dgm:prSet presAssocID="{F3D35BB3-554E-41D9-8842-8BEE8C526B2D}" presName="compNode" presStyleCnt="0"/>
      <dgm:spPr/>
    </dgm:pt>
    <dgm:pt modelId="{3BBA7FCF-0EF2-497C-848E-8A20C8C3F42E}" type="pres">
      <dgm:prSet presAssocID="{F3D35BB3-554E-41D9-8842-8BEE8C526B2D}" presName="bgRect" presStyleLbl="bgShp" presStyleIdx="1" presStyleCnt="4"/>
      <dgm:spPr/>
    </dgm:pt>
    <dgm:pt modelId="{C3B501C0-AA2A-446E-B491-E5103E307E00}" type="pres">
      <dgm:prSet presAssocID="{F3D35BB3-554E-41D9-8842-8BEE8C526B2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AA71EECD-F011-4B3F-9354-B96588FC2005}" type="pres">
      <dgm:prSet presAssocID="{F3D35BB3-554E-41D9-8842-8BEE8C526B2D}" presName="spaceRect" presStyleCnt="0"/>
      <dgm:spPr/>
    </dgm:pt>
    <dgm:pt modelId="{DB810CEC-333E-4990-A8D7-ED5A865FF499}" type="pres">
      <dgm:prSet presAssocID="{F3D35BB3-554E-41D9-8842-8BEE8C526B2D}" presName="parTx" presStyleLbl="revTx" presStyleIdx="1" presStyleCnt="4">
        <dgm:presLayoutVars>
          <dgm:chMax val="0"/>
          <dgm:chPref val="0"/>
        </dgm:presLayoutVars>
      </dgm:prSet>
      <dgm:spPr/>
    </dgm:pt>
    <dgm:pt modelId="{C0BD9E8B-9BEB-41A0-A374-55990C96B45C}" type="pres">
      <dgm:prSet presAssocID="{7B1278F2-F19F-41E1-96B8-53655CEE47C0}" presName="sibTrans" presStyleCnt="0"/>
      <dgm:spPr/>
    </dgm:pt>
    <dgm:pt modelId="{9BDC95D6-22AA-4003-8E6A-DC4147956CD2}" type="pres">
      <dgm:prSet presAssocID="{0C511EAB-ECA8-40E2-A483-6D8F75924315}" presName="compNode" presStyleCnt="0"/>
      <dgm:spPr/>
    </dgm:pt>
    <dgm:pt modelId="{BC2FF1B3-029C-4B01-8FE5-EFFFB9D48EBF}" type="pres">
      <dgm:prSet presAssocID="{0C511EAB-ECA8-40E2-A483-6D8F75924315}" presName="bgRect" presStyleLbl="bgShp" presStyleIdx="2" presStyleCnt="4"/>
      <dgm:spPr/>
    </dgm:pt>
    <dgm:pt modelId="{18B0DFA8-8C88-43A3-B393-F0B91C68500C}" type="pres">
      <dgm:prSet presAssocID="{0C511EAB-ECA8-40E2-A483-6D8F7592431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72C98554-ACC2-41E0-8318-ACD29A9AF0EF}" type="pres">
      <dgm:prSet presAssocID="{0C511EAB-ECA8-40E2-A483-6D8F75924315}" presName="spaceRect" presStyleCnt="0"/>
      <dgm:spPr/>
    </dgm:pt>
    <dgm:pt modelId="{29A0C06D-6D53-4485-8F86-7183A91F37DE}" type="pres">
      <dgm:prSet presAssocID="{0C511EAB-ECA8-40E2-A483-6D8F75924315}" presName="parTx" presStyleLbl="revTx" presStyleIdx="2" presStyleCnt="4">
        <dgm:presLayoutVars>
          <dgm:chMax val="0"/>
          <dgm:chPref val="0"/>
        </dgm:presLayoutVars>
      </dgm:prSet>
      <dgm:spPr/>
    </dgm:pt>
    <dgm:pt modelId="{E2C38A7C-B10F-45A9-9EF4-3264ED683A50}" type="pres">
      <dgm:prSet presAssocID="{9C92A8F5-B947-4BB8-8F35-B11ACDF1A7FD}" presName="sibTrans" presStyleCnt="0"/>
      <dgm:spPr/>
    </dgm:pt>
    <dgm:pt modelId="{F121263C-3998-4F08-88E0-544D6891891A}" type="pres">
      <dgm:prSet presAssocID="{8A5941E9-AE9A-4C92-8C85-35B8512FF87F}" presName="compNode" presStyleCnt="0"/>
      <dgm:spPr/>
    </dgm:pt>
    <dgm:pt modelId="{F91FF201-6A75-4FAA-B3B2-ED7B166F2C83}" type="pres">
      <dgm:prSet presAssocID="{8A5941E9-AE9A-4C92-8C85-35B8512FF87F}" presName="bgRect" presStyleLbl="bgShp" presStyleIdx="3" presStyleCnt="4"/>
      <dgm:spPr/>
    </dgm:pt>
    <dgm:pt modelId="{62F6242F-CF19-409A-B7C4-7A35D5358879}" type="pres">
      <dgm:prSet presAssocID="{8A5941E9-AE9A-4C92-8C85-35B8512FF87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t with solid fill"/>
        </a:ext>
      </dgm:extLst>
    </dgm:pt>
    <dgm:pt modelId="{31E5AF89-546E-458A-B141-B9AFF252A8F6}" type="pres">
      <dgm:prSet presAssocID="{8A5941E9-AE9A-4C92-8C85-35B8512FF87F}" presName="spaceRect" presStyleCnt="0"/>
      <dgm:spPr/>
    </dgm:pt>
    <dgm:pt modelId="{45BF6F31-FA2A-4E02-A742-35AE5C2E8536}" type="pres">
      <dgm:prSet presAssocID="{8A5941E9-AE9A-4C92-8C85-35B8512FF87F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CB8B109-9A55-4752-BB76-9462052D4506}" srcId="{3E456BCC-44FF-4A9F-9E05-D6149465D650}" destId="{0C511EAB-ECA8-40E2-A483-6D8F75924315}" srcOrd="2" destOrd="0" parTransId="{3D4009CA-938C-4824-9011-3A14C9AF8B7A}" sibTransId="{9C92A8F5-B947-4BB8-8F35-B11ACDF1A7FD}"/>
    <dgm:cxn modelId="{EFC0121C-C6BA-4CD6-BE33-3368FAFCB061}" type="presOf" srcId="{0C511EAB-ECA8-40E2-A483-6D8F75924315}" destId="{29A0C06D-6D53-4485-8F86-7183A91F37DE}" srcOrd="0" destOrd="0" presId="urn:microsoft.com/office/officeart/2018/2/layout/IconVerticalSolidList"/>
    <dgm:cxn modelId="{FA3DF12F-7713-433C-BA44-A5C1AF4BCD88}" srcId="{3E456BCC-44FF-4A9F-9E05-D6149465D650}" destId="{88EE10E8-B0D0-48BC-8401-4B68C4987794}" srcOrd="0" destOrd="0" parTransId="{73F2253A-64C6-4015-85CB-AF433C1CF46C}" sibTransId="{A3C7BEBC-4D4B-41F1-AD71-C258E1818673}"/>
    <dgm:cxn modelId="{47314A32-3D5F-4BFD-A1E0-B6C846C14BFD}" srcId="{3E456BCC-44FF-4A9F-9E05-D6149465D650}" destId="{F3D35BB3-554E-41D9-8842-8BEE8C526B2D}" srcOrd="1" destOrd="0" parTransId="{58568B6B-B413-47AE-B7F7-0D88B1774304}" sibTransId="{7B1278F2-F19F-41E1-96B8-53655CEE47C0}"/>
    <dgm:cxn modelId="{A3B63A67-AD2F-4875-8953-4F3BDAA905C6}" type="presOf" srcId="{8A5941E9-AE9A-4C92-8C85-35B8512FF87F}" destId="{45BF6F31-FA2A-4E02-A742-35AE5C2E8536}" srcOrd="0" destOrd="0" presId="urn:microsoft.com/office/officeart/2018/2/layout/IconVerticalSolidList"/>
    <dgm:cxn modelId="{912C126E-DD91-42CA-BACD-1A0DD737E0E4}" type="presOf" srcId="{3E456BCC-44FF-4A9F-9E05-D6149465D650}" destId="{603BAD33-24BF-44DA-A4A5-967901E927B8}" srcOrd="0" destOrd="0" presId="urn:microsoft.com/office/officeart/2018/2/layout/IconVerticalSolidList"/>
    <dgm:cxn modelId="{256D1D8F-A9FA-432D-BC3E-5A926EEDA37E}" type="presOf" srcId="{88EE10E8-B0D0-48BC-8401-4B68C4987794}" destId="{C77C189A-C760-4867-80DB-690FAB8423CA}" srcOrd="0" destOrd="0" presId="urn:microsoft.com/office/officeart/2018/2/layout/IconVerticalSolidList"/>
    <dgm:cxn modelId="{EDDD2DA0-8D7A-4397-9D37-ECFABA2A291E}" srcId="{3E456BCC-44FF-4A9F-9E05-D6149465D650}" destId="{8A5941E9-AE9A-4C92-8C85-35B8512FF87F}" srcOrd="3" destOrd="0" parTransId="{D56DFACD-C3AB-42F5-8D9F-CD208B210EBE}" sibTransId="{A0B8B431-4A5A-4607-918C-B2206F05D04B}"/>
    <dgm:cxn modelId="{E93491F2-B3F5-49B6-ABD0-650512ABB2A6}" type="presOf" srcId="{F3D35BB3-554E-41D9-8842-8BEE8C526B2D}" destId="{DB810CEC-333E-4990-A8D7-ED5A865FF499}" srcOrd="0" destOrd="0" presId="urn:microsoft.com/office/officeart/2018/2/layout/IconVerticalSolidList"/>
    <dgm:cxn modelId="{38688A81-78A9-4510-AECD-CDB2523AB6FC}" type="presParOf" srcId="{603BAD33-24BF-44DA-A4A5-967901E927B8}" destId="{3301FEEC-2894-47E3-B0B5-F571D245AD67}" srcOrd="0" destOrd="0" presId="urn:microsoft.com/office/officeart/2018/2/layout/IconVerticalSolidList"/>
    <dgm:cxn modelId="{B932CEDE-9A51-4B0F-A440-06854C139BD0}" type="presParOf" srcId="{3301FEEC-2894-47E3-B0B5-F571D245AD67}" destId="{F0E0E2AF-4A5E-414D-B447-B09435E15787}" srcOrd="0" destOrd="0" presId="urn:microsoft.com/office/officeart/2018/2/layout/IconVerticalSolidList"/>
    <dgm:cxn modelId="{A9122BB4-0359-40A5-8254-ACC7EF1A9FBB}" type="presParOf" srcId="{3301FEEC-2894-47E3-B0B5-F571D245AD67}" destId="{9A25F2FA-A93E-4BB0-9E20-52242AB505D7}" srcOrd="1" destOrd="0" presId="urn:microsoft.com/office/officeart/2018/2/layout/IconVerticalSolidList"/>
    <dgm:cxn modelId="{F1F39028-11E0-4D6C-B938-5F99A66068F5}" type="presParOf" srcId="{3301FEEC-2894-47E3-B0B5-F571D245AD67}" destId="{820FE274-3162-4BD2-B62A-6E661E0DF3C0}" srcOrd="2" destOrd="0" presId="urn:microsoft.com/office/officeart/2018/2/layout/IconVerticalSolidList"/>
    <dgm:cxn modelId="{B48571B1-FA98-4C98-8AB5-BF91A97CD780}" type="presParOf" srcId="{3301FEEC-2894-47E3-B0B5-F571D245AD67}" destId="{C77C189A-C760-4867-80DB-690FAB8423CA}" srcOrd="3" destOrd="0" presId="urn:microsoft.com/office/officeart/2018/2/layout/IconVerticalSolidList"/>
    <dgm:cxn modelId="{A7FADC68-55EB-44A1-AE76-D3D1C4DB230A}" type="presParOf" srcId="{603BAD33-24BF-44DA-A4A5-967901E927B8}" destId="{CA105E85-2A1B-417B-B058-8EE971DD4271}" srcOrd="1" destOrd="0" presId="urn:microsoft.com/office/officeart/2018/2/layout/IconVerticalSolidList"/>
    <dgm:cxn modelId="{23C4553D-5FCB-427B-AE65-5988BB75FD8E}" type="presParOf" srcId="{603BAD33-24BF-44DA-A4A5-967901E927B8}" destId="{94B5EEC3-8A1C-484A-86C2-66F927E0B252}" srcOrd="2" destOrd="0" presId="urn:microsoft.com/office/officeart/2018/2/layout/IconVerticalSolidList"/>
    <dgm:cxn modelId="{CB8C46D8-7DDD-42F1-A591-8162D30AA5A9}" type="presParOf" srcId="{94B5EEC3-8A1C-484A-86C2-66F927E0B252}" destId="{3BBA7FCF-0EF2-497C-848E-8A20C8C3F42E}" srcOrd="0" destOrd="0" presId="urn:microsoft.com/office/officeart/2018/2/layout/IconVerticalSolidList"/>
    <dgm:cxn modelId="{7549BEC6-8D07-4841-A141-E3EBE280FBB9}" type="presParOf" srcId="{94B5EEC3-8A1C-484A-86C2-66F927E0B252}" destId="{C3B501C0-AA2A-446E-B491-E5103E307E00}" srcOrd="1" destOrd="0" presId="urn:microsoft.com/office/officeart/2018/2/layout/IconVerticalSolidList"/>
    <dgm:cxn modelId="{D26BFE88-C95D-4BAA-B80B-E2003B47F274}" type="presParOf" srcId="{94B5EEC3-8A1C-484A-86C2-66F927E0B252}" destId="{AA71EECD-F011-4B3F-9354-B96588FC2005}" srcOrd="2" destOrd="0" presId="urn:microsoft.com/office/officeart/2018/2/layout/IconVerticalSolidList"/>
    <dgm:cxn modelId="{AC8496D9-04E1-4508-AEF0-2847E56F6425}" type="presParOf" srcId="{94B5EEC3-8A1C-484A-86C2-66F927E0B252}" destId="{DB810CEC-333E-4990-A8D7-ED5A865FF499}" srcOrd="3" destOrd="0" presId="urn:microsoft.com/office/officeart/2018/2/layout/IconVerticalSolidList"/>
    <dgm:cxn modelId="{6CFB508F-5E38-420F-9E5A-5B7B72B69294}" type="presParOf" srcId="{603BAD33-24BF-44DA-A4A5-967901E927B8}" destId="{C0BD9E8B-9BEB-41A0-A374-55990C96B45C}" srcOrd="3" destOrd="0" presId="urn:microsoft.com/office/officeart/2018/2/layout/IconVerticalSolidList"/>
    <dgm:cxn modelId="{E21D6171-E57E-4FB4-89AB-08EE81E20A92}" type="presParOf" srcId="{603BAD33-24BF-44DA-A4A5-967901E927B8}" destId="{9BDC95D6-22AA-4003-8E6A-DC4147956CD2}" srcOrd="4" destOrd="0" presId="urn:microsoft.com/office/officeart/2018/2/layout/IconVerticalSolidList"/>
    <dgm:cxn modelId="{F4E83B88-1A97-4697-AFA3-671B26B8397A}" type="presParOf" srcId="{9BDC95D6-22AA-4003-8E6A-DC4147956CD2}" destId="{BC2FF1B3-029C-4B01-8FE5-EFFFB9D48EBF}" srcOrd="0" destOrd="0" presId="urn:microsoft.com/office/officeart/2018/2/layout/IconVerticalSolidList"/>
    <dgm:cxn modelId="{78269D89-98C9-4268-9114-F593D47AF203}" type="presParOf" srcId="{9BDC95D6-22AA-4003-8E6A-DC4147956CD2}" destId="{18B0DFA8-8C88-43A3-B393-F0B91C68500C}" srcOrd="1" destOrd="0" presId="urn:microsoft.com/office/officeart/2018/2/layout/IconVerticalSolidList"/>
    <dgm:cxn modelId="{D9D3BDF1-F953-4729-8D3E-449D8DA577CC}" type="presParOf" srcId="{9BDC95D6-22AA-4003-8E6A-DC4147956CD2}" destId="{72C98554-ACC2-41E0-8318-ACD29A9AF0EF}" srcOrd="2" destOrd="0" presId="urn:microsoft.com/office/officeart/2018/2/layout/IconVerticalSolidList"/>
    <dgm:cxn modelId="{867E21C2-056F-45BC-B934-E5DD2A7ACAEF}" type="presParOf" srcId="{9BDC95D6-22AA-4003-8E6A-DC4147956CD2}" destId="{29A0C06D-6D53-4485-8F86-7183A91F37DE}" srcOrd="3" destOrd="0" presId="urn:microsoft.com/office/officeart/2018/2/layout/IconVerticalSolidList"/>
    <dgm:cxn modelId="{37FCD377-4F06-42E7-9067-DDA215333EFC}" type="presParOf" srcId="{603BAD33-24BF-44DA-A4A5-967901E927B8}" destId="{E2C38A7C-B10F-45A9-9EF4-3264ED683A50}" srcOrd="5" destOrd="0" presId="urn:microsoft.com/office/officeart/2018/2/layout/IconVerticalSolidList"/>
    <dgm:cxn modelId="{D7CE84FD-EFC9-4B66-93FF-57BB4A7922FE}" type="presParOf" srcId="{603BAD33-24BF-44DA-A4A5-967901E927B8}" destId="{F121263C-3998-4F08-88E0-544D6891891A}" srcOrd="6" destOrd="0" presId="urn:microsoft.com/office/officeart/2018/2/layout/IconVerticalSolidList"/>
    <dgm:cxn modelId="{7FA1F618-DED2-4106-BB06-E63E60C3E783}" type="presParOf" srcId="{F121263C-3998-4F08-88E0-544D6891891A}" destId="{F91FF201-6A75-4FAA-B3B2-ED7B166F2C83}" srcOrd="0" destOrd="0" presId="urn:microsoft.com/office/officeart/2018/2/layout/IconVerticalSolidList"/>
    <dgm:cxn modelId="{22AAC6E7-0440-4963-8C5C-CE75977C5488}" type="presParOf" srcId="{F121263C-3998-4F08-88E0-544D6891891A}" destId="{62F6242F-CF19-409A-B7C4-7A35D5358879}" srcOrd="1" destOrd="0" presId="urn:microsoft.com/office/officeart/2018/2/layout/IconVerticalSolidList"/>
    <dgm:cxn modelId="{D196B10E-778D-4F76-B330-DAC430E180EA}" type="presParOf" srcId="{F121263C-3998-4F08-88E0-544D6891891A}" destId="{31E5AF89-546E-458A-B141-B9AFF252A8F6}" srcOrd="2" destOrd="0" presId="urn:microsoft.com/office/officeart/2018/2/layout/IconVerticalSolidList"/>
    <dgm:cxn modelId="{9B6DCC5E-A86A-4F04-A636-36E45DEE62DD}" type="presParOf" srcId="{F121263C-3998-4F08-88E0-544D6891891A}" destId="{45BF6F31-FA2A-4E02-A742-35AE5C2E853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492F17-82E9-4DAE-98C1-DA6DA3B1C14D}">
      <dsp:nvSpPr>
        <dsp:cNvPr id="0" name=""/>
        <dsp:cNvSpPr/>
      </dsp:nvSpPr>
      <dsp:spPr>
        <a:xfrm>
          <a:off x="302803" y="251696"/>
          <a:ext cx="657572" cy="65757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6065B3-FA3D-4207-B5DF-BB511EE1D33B}">
      <dsp:nvSpPr>
        <dsp:cNvPr id="0" name=""/>
        <dsp:cNvSpPr/>
      </dsp:nvSpPr>
      <dsp:spPr>
        <a:xfrm>
          <a:off x="440894" y="389786"/>
          <a:ext cx="381392" cy="3813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3A43D-6D5A-4DB9-8EF5-40603B151ED0}">
      <dsp:nvSpPr>
        <dsp:cNvPr id="0" name=""/>
        <dsp:cNvSpPr/>
      </dsp:nvSpPr>
      <dsp:spPr>
        <a:xfrm>
          <a:off x="1086420" y="422678"/>
          <a:ext cx="1549993" cy="6575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Physical Environment: </a:t>
          </a:r>
          <a:r>
            <a:rPr lang="en-US" sz="1100" kern="1200"/>
            <a:t>This system will be operated in a predictable indoor environment with access to ventilation with a sufficient and consistent source of power.</a:t>
          </a:r>
        </a:p>
      </dsp:txBody>
      <dsp:txXfrm>
        <a:off x="1086420" y="422678"/>
        <a:ext cx="1549993" cy="657572"/>
      </dsp:txXfrm>
    </dsp:sp>
    <dsp:sp modelId="{BCC22393-2BE6-4D1A-BD8B-F4A9A60DA82A}">
      <dsp:nvSpPr>
        <dsp:cNvPr id="0" name=""/>
        <dsp:cNvSpPr/>
      </dsp:nvSpPr>
      <dsp:spPr>
        <a:xfrm>
          <a:off x="2921352" y="251696"/>
          <a:ext cx="657572" cy="65757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731497-5C61-4282-A561-E0D15B242F9B}">
      <dsp:nvSpPr>
        <dsp:cNvPr id="0" name=""/>
        <dsp:cNvSpPr/>
      </dsp:nvSpPr>
      <dsp:spPr>
        <a:xfrm>
          <a:off x="3059443" y="389786"/>
          <a:ext cx="381392" cy="3813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9CB19A-4DBD-4498-9223-ADE27CEA5BB7}">
      <dsp:nvSpPr>
        <dsp:cNvPr id="0" name=""/>
        <dsp:cNvSpPr/>
      </dsp:nvSpPr>
      <dsp:spPr>
        <a:xfrm>
          <a:off x="3704969" y="452420"/>
          <a:ext cx="1549993" cy="6575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Support Environment: </a:t>
          </a:r>
          <a:r>
            <a:rPr lang="en-US" sz="1100" kern="1200"/>
            <a:t>This system will have proper access for maintenance with the necessary tooling and testing, alongside an electrical supply of 120V-AC power.</a:t>
          </a:r>
        </a:p>
      </dsp:txBody>
      <dsp:txXfrm>
        <a:off x="3704969" y="452420"/>
        <a:ext cx="1549993" cy="657572"/>
      </dsp:txXfrm>
    </dsp:sp>
    <dsp:sp modelId="{C0240C44-559D-4145-925F-889A4E9EBE1A}">
      <dsp:nvSpPr>
        <dsp:cNvPr id="0" name=""/>
        <dsp:cNvSpPr/>
      </dsp:nvSpPr>
      <dsp:spPr>
        <a:xfrm>
          <a:off x="5539901" y="251696"/>
          <a:ext cx="657572" cy="65757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F2ED66-2810-464F-A7D6-8A14A0EE62D2}">
      <dsp:nvSpPr>
        <dsp:cNvPr id="0" name=""/>
        <dsp:cNvSpPr/>
      </dsp:nvSpPr>
      <dsp:spPr>
        <a:xfrm>
          <a:off x="5677992" y="389786"/>
          <a:ext cx="381392" cy="3813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CA23EE-4764-420C-85E3-EC855489EF21}">
      <dsp:nvSpPr>
        <dsp:cNvPr id="0" name=""/>
        <dsp:cNvSpPr/>
      </dsp:nvSpPr>
      <dsp:spPr>
        <a:xfrm>
          <a:off x="6338383" y="251696"/>
          <a:ext cx="1549993" cy="6575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Operating Modes: </a:t>
          </a:r>
          <a:r>
            <a:rPr lang="en-US" sz="1100" kern="1200"/>
            <a:t>The system will have 4 total operating modes- Shutdown, Standby, Start, and Safe.</a:t>
          </a:r>
        </a:p>
      </dsp:txBody>
      <dsp:txXfrm>
        <a:off x="6338383" y="251696"/>
        <a:ext cx="1549993" cy="657572"/>
      </dsp:txXfrm>
    </dsp:sp>
    <dsp:sp modelId="{FC906E3B-27AE-4A00-B90A-2DD69DDD693A}">
      <dsp:nvSpPr>
        <dsp:cNvPr id="0" name=""/>
        <dsp:cNvSpPr/>
      </dsp:nvSpPr>
      <dsp:spPr>
        <a:xfrm>
          <a:off x="302803" y="1547055"/>
          <a:ext cx="657572" cy="65757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5E5EFC-3FEB-45B1-90B0-F41120E929A0}">
      <dsp:nvSpPr>
        <dsp:cNvPr id="0" name=""/>
        <dsp:cNvSpPr/>
      </dsp:nvSpPr>
      <dsp:spPr>
        <a:xfrm>
          <a:off x="440894" y="1685145"/>
          <a:ext cx="381392" cy="3813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AE4DFF-6B30-4D9C-83F6-982064B50034}">
      <dsp:nvSpPr>
        <dsp:cNvPr id="0" name=""/>
        <dsp:cNvSpPr/>
      </dsp:nvSpPr>
      <dsp:spPr>
        <a:xfrm>
          <a:off x="1101285" y="1695738"/>
          <a:ext cx="1549993" cy="6575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Use: </a:t>
          </a:r>
          <a:r>
            <a:rPr lang="en-US" sz="1100" kern="1200"/>
            <a:t>The system will be used in a laboratory setting to test PCBs under controlled thermal conditions.</a:t>
          </a:r>
        </a:p>
      </dsp:txBody>
      <dsp:txXfrm>
        <a:off x="1101285" y="1695738"/>
        <a:ext cx="1549993" cy="657572"/>
      </dsp:txXfrm>
    </dsp:sp>
    <dsp:sp modelId="{97553342-5816-4CDF-8E80-D9884BEC2397}">
      <dsp:nvSpPr>
        <dsp:cNvPr id="0" name=""/>
        <dsp:cNvSpPr/>
      </dsp:nvSpPr>
      <dsp:spPr>
        <a:xfrm>
          <a:off x="2921352" y="1547055"/>
          <a:ext cx="657572" cy="65757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F36529-99C3-4C56-A01D-10E63C09D8B9}">
      <dsp:nvSpPr>
        <dsp:cNvPr id="0" name=""/>
        <dsp:cNvSpPr/>
      </dsp:nvSpPr>
      <dsp:spPr>
        <a:xfrm>
          <a:off x="3059443" y="1685145"/>
          <a:ext cx="381392" cy="38139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F0D4F4-6740-475F-9B75-B72A49705C3E}">
      <dsp:nvSpPr>
        <dsp:cNvPr id="0" name=""/>
        <dsp:cNvSpPr/>
      </dsp:nvSpPr>
      <dsp:spPr>
        <a:xfrm>
          <a:off x="3713308" y="1790100"/>
          <a:ext cx="1549993" cy="6575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Stakeholders:</a:t>
          </a:r>
          <a:r>
            <a:rPr lang="en-US" sz="1100" kern="1200"/>
            <a:t> Engineers, Maintenance, SNHU Faculty &amp; Sponsor, Electronic/Thermal-based Manufacturing Companies &amp; Suppliers.</a:t>
          </a:r>
        </a:p>
      </dsp:txBody>
      <dsp:txXfrm>
        <a:off x="3713308" y="1790100"/>
        <a:ext cx="1549993" cy="657572"/>
      </dsp:txXfrm>
    </dsp:sp>
    <dsp:sp modelId="{65FFE9A5-1081-4CA9-9436-519EE369377E}">
      <dsp:nvSpPr>
        <dsp:cNvPr id="0" name=""/>
        <dsp:cNvSpPr/>
      </dsp:nvSpPr>
      <dsp:spPr>
        <a:xfrm>
          <a:off x="5539901" y="1547055"/>
          <a:ext cx="657572" cy="65757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B34E9A-4103-4570-91DC-C65BB4F9A6EF}">
      <dsp:nvSpPr>
        <dsp:cNvPr id="0" name=""/>
        <dsp:cNvSpPr/>
      </dsp:nvSpPr>
      <dsp:spPr>
        <a:xfrm>
          <a:off x="5677992" y="1685145"/>
          <a:ext cx="381392" cy="38139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655316-A2E1-400E-8907-6AAF84C3AAB5}">
      <dsp:nvSpPr>
        <dsp:cNvPr id="0" name=""/>
        <dsp:cNvSpPr/>
      </dsp:nvSpPr>
      <dsp:spPr>
        <a:xfrm>
          <a:off x="6344908" y="1854029"/>
          <a:ext cx="1549993" cy="6575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Impact Considerations: </a:t>
          </a:r>
          <a:r>
            <a:rPr lang="en-US" sz="1100" b="0" kern="1200"/>
            <a:t>M</a:t>
          </a:r>
          <a:r>
            <a:rPr lang="en-US" sz="1100" kern="1200"/>
            <a:t>aterial, electrical safety, physical safety, excessive use, adequate storage or space, and complying with safety codes.</a:t>
          </a:r>
        </a:p>
      </dsp:txBody>
      <dsp:txXfrm>
        <a:off x="6344908" y="1854029"/>
        <a:ext cx="1549993" cy="657572"/>
      </dsp:txXfrm>
    </dsp:sp>
    <dsp:sp modelId="{8A7D78D4-55AC-4487-946C-ED789E77495E}">
      <dsp:nvSpPr>
        <dsp:cNvPr id="0" name=""/>
        <dsp:cNvSpPr/>
      </dsp:nvSpPr>
      <dsp:spPr>
        <a:xfrm>
          <a:off x="302803" y="2842414"/>
          <a:ext cx="657572" cy="65757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3664BA-5F54-4490-937D-19830D5EA7D0}">
      <dsp:nvSpPr>
        <dsp:cNvPr id="0" name=""/>
        <dsp:cNvSpPr/>
      </dsp:nvSpPr>
      <dsp:spPr>
        <a:xfrm>
          <a:off x="440894" y="2980504"/>
          <a:ext cx="381392" cy="381392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355EFD-DC4C-42A7-B38D-37A52E0CCE4B}">
      <dsp:nvSpPr>
        <dsp:cNvPr id="0" name=""/>
        <dsp:cNvSpPr/>
      </dsp:nvSpPr>
      <dsp:spPr>
        <a:xfrm>
          <a:off x="1101285" y="2842414"/>
          <a:ext cx="1549993" cy="6575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Risks: </a:t>
          </a:r>
          <a:r>
            <a:rPr lang="en-US" sz="1100" kern="1200">
              <a:latin typeface="Calibri Light" panose="020F0302020204030204"/>
            </a:rPr>
            <a:t>Asset, Cost, Human Safety, Performance, Schedule</a:t>
          </a:r>
          <a:endParaRPr lang="en-US" sz="1100" kern="1200"/>
        </a:p>
      </dsp:txBody>
      <dsp:txXfrm>
        <a:off x="1101285" y="2842414"/>
        <a:ext cx="1549993" cy="6575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E0E2AF-4A5E-414D-B447-B09435E15787}">
      <dsp:nvSpPr>
        <dsp:cNvPr id="0" name=""/>
        <dsp:cNvSpPr/>
      </dsp:nvSpPr>
      <dsp:spPr>
        <a:xfrm>
          <a:off x="0" y="1543"/>
          <a:ext cx="3886200" cy="78210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25F2FA-A93E-4BB0-9E20-52242AB505D7}">
      <dsp:nvSpPr>
        <dsp:cNvPr id="0" name=""/>
        <dsp:cNvSpPr/>
      </dsp:nvSpPr>
      <dsp:spPr>
        <a:xfrm>
          <a:off x="236585" y="177515"/>
          <a:ext cx="430155" cy="4301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7C189A-C760-4867-80DB-690FAB8423CA}">
      <dsp:nvSpPr>
        <dsp:cNvPr id="0" name=""/>
        <dsp:cNvSpPr/>
      </dsp:nvSpPr>
      <dsp:spPr>
        <a:xfrm>
          <a:off x="903326" y="1543"/>
          <a:ext cx="2982873" cy="782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772" tIns="82772" rIns="82772" bIns="8277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Trade Studies</a:t>
          </a:r>
        </a:p>
      </dsp:txBody>
      <dsp:txXfrm>
        <a:off x="903326" y="1543"/>
        <a:ext cx="2982873" cy="782100"/>
      </dsp:txXfrm>
    </dsp:sp>
    <dsp:sp modelId="{3BBA7FCF-0EF2-497C-848E-8A20C8C3F42E}">
      <dsp:nvSpPr>
        <dsp:cNvPr id="0" name=""/>
        <dsp:cNvSpPr/>
      </dsp:nvSpPr>
      <dsp:spPr>
        <a:xfrm>
          <a:off x="0" y="979169"/>
          <a:ext cx="3886200" cy="78210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B501C0-AA2A-446E-B491-E5103E307E00}">
      <dsp:nvSpPr>
        <dsp:cNvPr id="0" name=""/>
        <dsp:cNvSpPr/>
      </dsp:nvSpPr>
      <dsp:spPr>
        <a:xfrm>
          <a:off x="236585" y="1155142"/>
          <a:ext cx="430155" cy="4301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810CEC-333E-4990-A8D7-ED5A865FF499}">
      <dsp:nvSpPr>
        <dsp:cNvPr id="0" name=""/>
        <dsp:cNvSpPr/>
      </dsp:nvSpPr>
      <dsp:spPr>
        <a:xfrm>
          <a:off x="903326" y="979169"/>
          <a:ext cx="2982873" cy="782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772" tIns="82772" rIns="82772" bIns="8277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>
              <a:latin typeface="Calibri Light" panose="020F0302020204030204"/>
            </a:rPr>
            <a:t>Preliminary Design</a:t>
          </a:r>
          <a:endParaRPr lang="en-US" sz="2200" b="1" kern="1200"/>
        </a:p>
      </dsp:txBody>
      <dsp:txXfrm>
        <a:off x="903326" y="979169"/>
        <a:ext cx="2982873" cy="782100"/>
      </dsp:txXfrm>
    </dsp:sp>
    <dsp:sp modelId="{BC2FF1B3-029C-4B01-8FE5-EFFFB9D48EBF}">
      <dsp:nvSpPr>
        <dsp:cNvPr id="0" name=""/>
        <dsp:cNvSpPr/>
      </dsp:nvSpPr>
      <dsp:spPr>
        <a:xfrm>
          <a:off x="0" y="1956795"/>
          <a:ext cx="3886200" cy="78210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B0DFA8-8C88-43A3-B393-F0B91C68500C}">
      <dsp:nvSpPr>
        <dsp:cNvPr id="0" name=""/>
        <dsp:cNvSpPr/>
      </dsp:nvSpPr>
      <dsp:spPr>
        <a:xfrm>
          <a:off x="236585" y="2132768"/>
          <a:ext cx="430155" cy="4301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A0C06D-6D53-4485-8F86-7183A91F37DE}">
      <dsp:nvSpPr>
        <dsp:cNvPr id="0" name=""/>
        <dsp:cNvSpPr/>
      </dsp:nvSpPr>
      <dsp:spPr>
        <a:xfrm>
          <a:off x="903326" y="1956795"/>
          <a:ext cx="2982873" cy="782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772" tIns="82772" rIns="82772" bIns="8277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Risk Analysis</a:t>
          </a:r>
        </a:p>
      </dsp:txBody>
      <dsp:txXfrm>
        <a:off x="903326" y="1956795"/>
        <a:ext cx="2982873" cy="782100"/>
      </dsp:txXfrm>
    </dsp:sp>
    <dsp:sp modelId="{F91FF201-6A75-4FAA-B3B2-ED7B166F2C83}">
      <dsp:nvSpPr>
        <dsp:cNvPr id="0" name=""/>
        <dsp:cNvSpPr/>
      </dsp:nvSpPr>
      <dsp:spPr>
        <a:xfrm>
          <a:off x="0" y="2934421"/>
          <a:ext cx="3886200" cy="78210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F6242F-CF19-409A-B7C4-7A35D5358879}">
      <dsp:nvSpPr>
        <dsp:cNvPr id="0" name=""/>
        <dsp:cNvSpPr/>
      </dsp:nvSpPr>
      <dsp:spPr>
        <a:xfrm>
          <a:off x="236585" y="3110394"/>
          <a:ext cx="430155" cy="4301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BF6F31-FA2A-4E02-A742-35AE5C2E8536}">
      <dsp:nvSpPr>
        <dsp:cNvPr id="0" name=""/>
        <dsp:cNvSpPr/>
      </dsp:nvSpPr>
      <dsp:spPr>
        <a:xfrm>
          <a:off x="903326" y="2934421"/>
          <a:ext cx="2982873" cy="782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772" tIns="82772" rIns="82772" bIns="8277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>
              <a:latin typeface="Calibri Light" panose="020F0302020204030204"/>
            </a:rPr>
            <a:t>Further Analysis</a:t>
          </a:r>
        </a:p>
      </dsp:txBody>
      <dsp:txXfrm>
        <a:off x="903326" y="2934421"/>
        <a:ext cx="2982873" cy="782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56B91FD-2173-10F9-ECA2-C68A1884658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DA2806-FCBC-530F-1378-BED0C24614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00178B-7102-9A40-BA81-DB3B32D33159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3487F6-AC1F-D831-042F-A818FFF78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571A42-61FD-F29B-975C-A5F119D89B8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CFBCD4-8C15-5A4C-BBB1-5748FD2AB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6889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87BF16-1A83-4F4B-8E0C-8E42673187A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5F88-FA2E-2D4B-A493-5CF288335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207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Overall description</a:t>
            </a:r>
            <a:br>
              <a:rPr lang="en-US">
                <a:ea typeface="Calibri"/>
                <a:cs typeface="+mn-lt"/>
              </a:rPr>
            </a:br>
            <a:r>
              <a:rPr lang="en-US">
                <a:ea typeface="Calibri"/>
                <a:cs typeface="Calibri"/>
              </a:rPr>
              <a:t>PCB testing chamber, lives on a tabletop. Has software and Hardware components to control the internal enviornement</a:t>
            </a:r>
            <a:endParaRPr lang="en-US">
              <a:ea typeface="Calibri"/>
              <a:cs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05F88-FA2E-2D4B-A493-5CF28833503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431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Single stage commercial, single refrigerant, limited ranges</a:t>
            </a:r>
          </a:p>
          <a:p>
            <a:r>
              <a:rPr lang="en-US">
                <a:ea typeface="Calibri"/>
                <a:cs typeface="Calibri"/>
              </a:rPr>
              <a:t>Dual stage, much larger (price, size, power and range)</a:t>
            </a:r>
          </a:p>
          <a:p>
            <a:r>
              <a:rPr lang="en-US">
                <a:ea typeface="Calibri"/>
                <a:cs typeface="Calibri"/>
              </a:rPr>
              <a:t>Commercial Subsystems are heating and cooling</a:t>
            </a:r>
          </a:p>
          <a:p>
            <a:r>
              <a:rPr lang="en-US">
                <a:ea typeface="Calibri"/>
                <a:cs typeface="Calibri"/>
              </a:rPr>
              <a:t>And sensors and </a:t>
            </a:r>
            <a:r>
              <a:rPr lang="en-US" err="1">
                <a:ea typeface="Calibri"/>
                <a:cs typeface="Calibri"/>
              </a:rPr>
              <a:t>etc</a:t>
            </a: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05F88-FA2E-2D4B-A493-5CF28833503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68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Between the modes, power on, power off. The system performs a quick POST test</a:t>
            </a:r>
          </a:p>
          <a:p>
            <a:r>
              <a:rPr lang="en-US">
                <a:ea typeface="Calibri"/>
                <a:cs typeface="Calibri"/>
              </a:rPr>
              <a:t>A core standby/mode select</a:t>
            </a:r>
            <a:br>
              <a:rPr lang="en-US">
                <a:ea typeface="Calibri"/>
                <a:cs typeface="+mn-lt"/>
              </a:rPr>
            </a:br>
            <a:br>
              <a:rPr lang="en-US">
                <a:ea typeface="Calibri"/>
                <a:cs typeface="+mn-lt"/>
              </a:rPr>
            </a:br>
            <a:r>
              <a:rPr lang="en-US">
                <a:ea typeface="Calibri"/>
                <a:cs typeface="Calibri"/>
              </a:rPr>
              <a:t>Then </a:t>
            </a:r>
            <a:r>
              <a:rPr lang="en-US" err="1">
                <a:ea typeface="Calibri"/>
                <a:cs typeface="Calibri"/>
              </a:rPr>
              <a:t>Configration</a:t>
            </a:r>
            <a:r>
              <a:rPr lang="en-US">
                <a:ea typeface="Calibri"/>
                <a:cs typeface="Calibri"/>
              </a:rPr>
              <a:t>, Calibration, PID target and Curve Target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05F88-FA2E-2D4B-A493-5CF2883350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281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Physical Env: Indoor, External Power, </a:t>
            </a:r>
            <a:r>
              <a:rPr lang="en-US" err="1">
                <a:ea typeface="Calibri"/>
                <a:cs typeface="Calibri"/>
              </a:rPr>
              <a:t>Ventalation</a:t>
            </a:r>
          </a:p>
          <a:p>
            <a:r>
              <a:rPr lang="en-US">
                <a:ea typeface="Calibri"/>
                <a:cs typeface="Calibri"/>
              </a:rPr>
              <a:t>Support: </a:t>
            </a:r>
            <a:r>
              <a:rPr lang="en-US" err="1">
                <a:ea typeface="Calibri"/>
                <a:cs typeface="Calibri"/>
              </a:rPr>
              <a:t>Servicable</a:t>
            </a:r>
            <a:r>
              <a:rPr lang="en-US">
                <a:ea typeface="Calibri"/>
                <a:cs typeface="Calibri"/>
              </a:rPr>
              <a:t>, Interfaceable with standard wall outlet, db9</a:t>
            </a:r>
          </a:p>
          <a:p>
            <a:r>
              <a:rPr lang="en-US">
                <a:ea typeface="Calibri"/>
                <a:cs typeface="Calibri"/>
              </a:rPr>
              <a:t>Operating Modes: Four critical modes, shutdown, standby, start, safe</a:t>
            </a:r>
          </a:p>
          <a:p>
            <a:r>
              <a:rPr lang="en-US">
                <a:ea typeface="Calibri"/>
                <a:cs typeface="Calibri"/>
              </a:rPr>
              <a:t>Use: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05F88-FA2E-2D4B-A493-5CF2883350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517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12x12 internal minimum. Customer requested that we also consider edge and corner connectors</a:t>
            </a:r>
          </a:p>
          <a:p>
            <a:r>
              <a:rPr lang="en-US">
                <a:ea typeface="Calibri"/>
                <a:cs typeface="Calibri"/>
              </a:rPr>
              <a:t>Insulation</a:t>
            </a:r>
          </a:p>
          <a:p>
            <a:r>
              <a:rPr lang="en-US">
                <a:ea typeface="Calibri"/>
                <a:cs typeface="Calibri"/>
              </a:rPr>
              <a:t>Safe for autonomous/long run 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05F88-FA2E-2D4B-A493-5CF2883350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788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05F88-FA2E-2D4B-A493-5CF28833503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41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ogo Background Image" descr="Southern New Hampshire logo on a blue background">
            <a:extLst>
              <a:ext uri="{FF2B5EF4-FFF2-40B4-BE49-F238E27FC236}">
                <a16:creationId xmlns:a16="http://schemas.microsoft.com/office/drawing/2014/main" id="{D452D5E5-0ADC-E8FE-DD5C-C2B95903656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9144000" cy="5143500"/>
          </a:xfrm>
          <a:prstGeom prst="rect">
            <a:avLst/>
          </a:prstGeom>
        </p:spPr>
      </p:pic>
      <p:sp>
        <p:nvSpPr>
          <p:cNvPr id="10" name="Title">
            <a:extLst>
              <a:ext uri="{FF2B5EF4-FFF2-40B4-BE49-F238E27FC236}">
                <a16:creationId xmlns:a16="http://schemas.microsoft.com/office/drawing/2014/main" id="{CCE66109-8656-9BC6-84AC-68262E9D1F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5424" y="2074862"/>
            <a:ext cx="5033682" cy="993775"/>
          </a:xfrm>
        </p:spPr>
        <p:txBody>
          <a:bodyPr>
            <a:noAutofit/>
          </a:bodyPr>
          <a:lstStyle>
            <a:lvl1pPr marL="0" indent="0">
              <a:tabLst/>
              <a:defRPr>
                <a:solidFill>
                  <a:schemeClr val="accent4"/>
                </a:solidFill>
              </a:defRPr>
            </a:lvl1pPr>
          </a:lstStyle>
          <a:p>
            <a:r>
              <a:rPr lang="en-US"/>
              <a:t>Team Thermocline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741E881D-7A3D-B397-5166-74C67D2CE4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5425" y="3257340"/>
            <a:ext cx="4343400" cy="722989"/>
          </a:xfrm>
        </p:spPr>
        <p:txBody>
          <a:bodyPr>
            <a:noAutofit/>
          </a:bodyPr>
          <a:lstStyle>
            <a:lvl1pPr marL="0" indent="0" algn="l">
              <a:buNone/>
              <a:defRPr sz="2100">
                <a:solidFill>
                  <a:schemeClr val="bg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Heading Col 1">
            <a:extLst>
              <a:ext uri="{FF2B5EF4-FFF2-40B4-BE49-F238E27FC236}">
                <a16:creationId xmlns:a16="http://schemas.microsoft.com/office/drawing/2014/main" id="{FE9BEA26-E335-ABC8-E097-9732962A275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35424" y="4093719"/>
            <a:ext cx="3886200" cy="617934"/>
          </a:xfrm>
        </p:spPr>
        <p:txBody>
          <a:bodyPr anchor="t" anchorCtr="0"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4798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273844"/>
            <a:ext cx="8193024" cy="994172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Heading Col 1"/>
          <p:cNvSpPr>
            <a:spLocks noGrp="1"/>
          </p:cNvSpPr>
          <p:nvPr>
            <p:ph type="body" idx="1"/>
          </p:nvPr>
        </p:nvSpPr>
        <p:spPr>
          <a:xfrm>
            <a:off x="457200" y="1260872"/>
            <a:ext cx="3886200" cy="617934"/>
          </a:xfrm>
        </p:spPr>
        <p:txBody>
          <a:bodyPr anchor="t" anchorCtr="0">
            <a:noAutofit/>
          </a:bodyPr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Main Content Col 1"/>
          <p:cNvSpPr>
            <a:spLocks noGrp="1"/>
          </p:cNvSpPr>
          <p:nvPr>
            <p:ph sz="half" idx="2"/>
          </p:nvPr>
        </p:nvSpPr>
        <p:spPr>
          <a:xfrm>
            <a:off x="457200" y="1878807"/>
            <a:ext cx="3886200" cy="21374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Heading Col 2"/>
          <p:cNvSpPr>
            <a:spLocks noGrp="1"/>
          </p:cNvSpPr>
          <p:nvPr>
            <p:ph type="body" sz="quarter" idx="3"/>
          </p:nvPr>
        </p:nvSpPr>
        <p:spPr>
          <a:xfrm>
            <a:off x="4745462" y="1260872"/>
            <a:ext cx="3886200" cy="617934"/>
          </a:xfrm>
        </p:spPr>
        <p:txBody>
          <a:bodyPr anchor="t" anchorCtr="0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Main Content Col 2"/>
          <p:cNvSpPr>
            <a:spLocks noGrp="1"/>
          </p:cNvSpPr>
          <p:nvPr>
            <p:ph sz="quarter" idx="4"/>
          </p:nvPr>
        </p:nvSpPr>
        <p:spPr>
          <a:xfrm>
            <a:off x="4745462" y="1878807"/>
            <a:ext cx="3886200" cy="21374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A053517D-E436-6242-0301-C9CF511ED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06010" y="4767263"/>
            <a:ext cx="361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38FEDE-97C2-4C40-929C-DF79E793EB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Date">
            <a:extLst>
              <a:ext uri="{FF2B5EF4-FFF2-40B4-BE49-F238E27FC236}">
                <a16:creationId xmlns:a16="http://schemas.microsoft.com/office/drawing/2014/main" id="{8C7BE642-8602-B690-C888-1F9C914786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88110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D34CE446-01E0-2DAE-5993-E078592C6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43318" y="4767263"/>
            <a:ext cx="530231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730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ackground image">
            <a:extLst>
              <a:ext uri="{FF2B5EF4-FFF2-40B4-BE49-F238E27FC236}">
                <a16:creationId xmlns:a16="http://schemas.microsoft.com/office/drawing/2014/main" id="{5A33D2CD-CB2F-2E9A-56AF-0A408E76E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457200" y="273844"/>
            <a:ext cx="6170103" cy="994172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heading"/>
          <p:cNvSpPr>
            <a:spLocks noGrp="1"/>
          </p:cNvSpPr>
          <p:nvPr>
            <p:ph type="body" idx="1"/>
          </p:nvPr>
        </p:nvSpPr>
        <p:spPr>
          <a:xfrm>
            <a:off x="457200" y="1260872"/>
            <a:ext cx="6170102" cy="617934"/>
          </a:xfrm>
        </p:spPr>
        <p:txBody>
          <a:bodyPr anchor="t" anchorCtr="0">
            <a:noAutofit/>
          </a:bodyPr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Main Content"/>
          <p:cNvSpPr>
            <a:spLocks noGrp="1"/>
          </p:cNvSpPr>
          <p:nvPr>
            <p:ph sz="half" idx="2"/>
          </p:nvPr>
        </p:nvSpPr>
        <p:spPr>
          <a:xfrm>
            <a:off x="457200" y="1878806"/>
            <a:ext cx="5029200" cy="235253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A053517D-E436-6242-0301-C9CF511ED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06010" y="4767263"/>
            <a:ext cx="361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38FEDE-97C2-4C40-929C-DF79E793EB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Date">
            <a:extLst>
              <a:ext uri="{FF2B5EF4-FFF2-40B4-BE49-F238E27FC236}">
                <a16:creationId xmlns:a16="http://schemas.microsoft.com/office/drawing/2014/main" id="{8C7BE642-8602-B690-C888-1F9C914786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88110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D34CE446-01E0-2DAE-5993-E078592C6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43318" y="4767263"/>
            <a:ext cx="530231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5" name="Logo" descr="Southern New Hampshire University logo&#10;">
            <a:extLst>
              <a:ext uri="{FF2B5EF4-FFF2-40B4-BE49-F238E27FC236}">
                <a16:creationId xmlns:a16="http://schemas.microsoft.com/office/drawing/2014/main" id="{96DA9C81-84F2-D331-2856-3350076E3A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4764" t="17356" r="4764" b="17356"/>
          <a:stretch>
            <a:fillRect/>
          </a:stretch>
        </p:blipFill>
        <p:spPr>
          <a:xfrm>
            <a:off x="6772154" y="4468764"/>
            <a:ext cx="1907332" cy="59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376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457200" y="273844"/>
            <a:ext cx="8193024" cy="994172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AFFD4091-136B-9523-7C77-E716CBB63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06010" y="4767263"/>
            <a:ext cx="361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38FEDE-97C2-4C40-929C-DF79E793EB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ate">
            <a:extLst>
              <a:ext uri="{FF2B5EF4-FFF2-40B4-BE49-F238E27FC236}">
                <a16:creationId xmlns:a16="http://schemas.microsoft.com/office/drawing/2014/main" id="{061766BD-69EA-E826-E8E0-E68724C8B0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88110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Footer">
            <a:extLst>
              <a:ext uri="{FF2B5EF4-FFF2-40B4-BE49-F238E27FC236}">
                <a16:creationId xmlns:a16="http://schemas.microsoft.com/office/drawing/2014/main" id="{56F6472F-E33E-05A1-0DA0-E912D81ADB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3318" y="4767263"/>
            <a:ext cx="530231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838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20E97C2C-33C0-F7DB-072A-760C78E116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06010" y="4767263"/>
            <a:ext cx="361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38FEDE-97C2-4C40-929C-DF79E793EB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">
            <a:extLst>
              <a:ext uri="{FF2B5EF4-FFF2-40B4-BE49-F238E27FC236}">
                <a16:creationId xmlns:a16="http://schemas.microsoft.com/office/drawing/2014/main" id="{3CB5D032-5C46-67E0-A607-B199B779A6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88110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Footer">
            <a:extLst>
              <a:ext uri="{FF2B5EF4-FFF2-40B4-BE49-F238E27FC236}">
                <a16:creationId xmlns:a16="http://schemas.microsoft.com/office/drawing/2014/main" id="{D55C9C67-2597-C512-7F4D-EB740D2AB1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3318" y="4767263"/>
            <a:ext cx="530231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116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ackground">
            <a:extLst>
              <a:ext uri="{FF2B5EF4-FFF2-40B4-BE49-F238E27FC236}">
                <a16:creationId xmlns:a16="http://schemas.microsoft.com/office/drawing/2014/main" id="{FB8A9694-B6BE-32C7-EAE3-76856C217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6858000" y="2075687"/>
            <a:ext cx="2079812" cy="1138859"/>
          </a:xfrm>
        </p:spPr>
        <p:txBody>
          <a:bodyPr anchor="t" anchorCtr="0">
            <a:no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ubtitle"/>
          <p:cNvSpPr>
            <a:spLocks noGrp="1"/>
          </p:cNvSpPr>
          <p:nvPr>
            <p:ph type="body" sz="half" idx="2"/>
          </p:nvPr>
        </p:nvSpPr>
        <p:spPr>
          <a:xfrm>
            <a:off x="6858000" y="3316940"/>
            <a:ext cx="2079812" cy="5969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Main Content"/>
          <p:cNvSpPr>
            <a:spLocks noGrp="1"/>
          </p:cNvSpPr>
          <p:nvPr>
            <p:ph idx="1"/>
          </p:nvPr>
        </p:nvSpPr>
        <p:spPr>
          <a:xfrm>
            <a:off x="457200" y="1371601"/>
            <a:ext cx="4629150" cy="264468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4B5039-CDA8-CECD-4EB5-AA011BE3AC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06010" y="4767263"/>
            <a:ext cx="361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38FEDE-97C2-4C40-929C-DF79E793EB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Date">
            <a:extLst>
              <a:ext uri="{FF2B5EF4-FFF2-40B4-BE49-F238E27FC236}">
                <a16:creationId xmlns:a16="http://schemas.microsoft.com/office/drawing/2014/main" id="{8D898072-0E90-1E2A-2EBA-988735E6E1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88110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Footer">
            <a:extLst>
              <a:ext uri="{FF2B5EF4-FFF2-40B4-BE49-F238E27FC236}">
                <a16:creationId xmlns:a16="http://schemas.microsoft.com/office/drawing/2014/main" id="{9CBE15E6-CE32-F133-4805-F037953C3C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3318" y="4767263"/>
            <a:ext cx="530231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5" name="Logo" descr="Southern New Hampshire University logo&#10;">
            <a:extLst>
              <a:ext uri="{FF2B5EF4-FFF2-40B4-BE49-F238E27FC236}">
                <a16:creationId xmlns:a16="http://schemas.microsoft.com/office/drawing/2014/main" id="{99F63CC9-728E-6F52-95E7-B2FCE842114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4764" t="17356" r="4764" b="17356"/>
          <a:stretch>
            <a:fillRect/>
          </a:stretch>
        </p:blipFill>
        <p:spPr>
          <a:xfrm>
            <a:off x="6772154" y="4468764"/>
            <a:ext cx="1907332" cy="59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7284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ackground">
            <a:extLst>
              <a:ext uri="{FF2B5EF4-FFF2-40B4-BE49-F238E27FC236}">
                <a16:creationId xmlns:a16="http://schemas.microsoft.com/office/drawing/2014/main" id="{BE224597-8273-7F4B-0D1C-8A51E1435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Title">
            <a:extLst>
              <a:ext uri="{FF2B5EF4-FFF2-40B4-BE49-F238E27FC236}">
                <a16:creationId xmlns:a16="http://schemas.microsoft.com/office/drawing/2014/main" id="{0C119B71-2456-52AD-9B35-ADE3D4858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2075687"/>
            <a:ext cx="2079812" cy="1138859"/>
          </a:xfrm>
        </p:spPr>
        <p:txBody>
          <a:bodyPr anchor="t" anchorCtr="0">
            <a:no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Subtitle">
            <a:extLst>
              <a:ext uri="{FF2B5EF4-FFF2-40B4-BE49-F238E27FC236}">
                <a16:creationId xmlns:a16="http://schemas.microsoft.com/office/drawing/2014/main" id="{290A237A-1A4D-2DF6-E395-7A125B924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0" y="3316940"/>
            <a:ext cx="2079812" cy="69934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Main Content Image"/>
          <p:cNvSpPr>
            <a:spLocks noGrp="1" noChangeAspect="1"/>
          </p:cNvSpPr>
          <p:nvPr>
            <p:ph type="pic" idx="1"/>
          </p:nvPr>
        </p:nvSpPr>
        <p:spPr>
          <a:xfrm>
            <a:off x="457200" y="1371601"/>
            <a:ext cx="4629150" cy="2644681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131124E9-63B8-A0A5-7D97-84AF4F5256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06010" y="4767263"/>
            <a:ext cx="361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38FEDE-97C2-4C40-929C-DF79E793EB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Date">
            <a:extLst>
              <a:ext uri="{FF2B5EF4-FFF2-40B4-BE49-F238E27FC236}">
                <a16:creationId xmlns:a16="http://schemas.microsoft.com/office/drawing/2014/main" id="{1FEC0B95-2B9E-1294-1FCD-A2194F4F63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88110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Footer">
            <a:extLst>
              <a:ext uri="{FF2B5EF4-FFF2-40B4-BE49-F238E27FC236}">
                <a16:creationId xmlns:a16="http://schemas.microsoft.com/office/drawing/2014/main" id="{82597C32-937F-B57D-8BC9-FF71B7F316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3318" y="4767263"/>
            <a:ext cx="530231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Logo" descr="Southern New Hampshire University logo&#10;">
            <a:extLst>
              <a:ext uri="{FF2B5EF4-FFF2-40B4-BE49-F238E27FC236}">
                <a16:creationId xmlns:a16="http://schemas.microsoft.com/office/drawing/2014/main" id="{B5FA3E81-C40C-A6D6-1B76-058896CB0E7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4764" t="17356" r="4764" b="17356"/>
          <a:stretch>
            <a:fillRect/>
          </a:stretch>
        </p:blipFill>
        <p:spPr>
          <a:xfrm>
            <a:off x="6772154" y="4468764"/>
            <a:ext cx="1907332" cy="59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48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 image">
            <a:extLst>
              <a:ext uri="{FF2B5EF4-FFF2-40B4-BE49-F238E27FC236}">
                <a16:creationId xmlns:a16="http://schemas.microsoft.com/office/drawing/2014/main" id="{53E047B7-3596-2F38-3312-1620D1FF4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338C4316-A48E-AE92-BAF6-9BC4B994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425" y="2074862"/>
            <a:ext cx="5024716" cy="993775"/>
          </a:xfrm>
        </p:spPr>
        <p:txBody>
          <a:bodyPr>
            <a:no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C189000D-706D-E174-920E-2A791842EC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5425" y="3257340"/>
            <a:ext cx="4343400" cy="722989"/>
          </a:xfrm>
        </p:spPr>
        <p:txBody>
          <a:bodyPr>
            <a:normAutofit/>
          </a:bodyPr>
          <a:lstStyle>
            <a:lvl1pPr marL="0" indent="0" algn="l">
              <a:buNone/>
              <a:defRPr sz="2100">
                <a:solidFill>
                  <a:schemeClr val="bg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Logo" descr="Southern New Hampshire University logo">
            <a:extLst>
              <a:ext uri="{FF2B5EF4-FFF2-40B4-BE49-F238E27FC236}">
                <a16:creationId xmlns:a16="http://schemas.microsoft.com/office/drawing/2014/main" id="{FA2AA8B0-BA3C-F3D9-BF49-565AF7D164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45631" y="4016282"/>
            <a:ext cx="210819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60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">
            <a:extLst>
              <a:ext uri="{FF2B5EF4-FFF2-40B4-BE49-F238E27FC236}">
                <a16:creationId xmlns:a16="http://schemas.microsoft.com/office/drawing/2014/main" id="{53E047B7-3596-2F38-3312-1620D1FF4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338C4316-A48E-AE92-BAF6-9BC4B994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425" y="2074862"/>
            <a:ext cx="5024716" cy="993775"/>
          </a:xfrm>
        </p:spPr>
        <p:txBody>
          <a:bodyPr>
            <a:no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C189000D-706D-E174-920E-2A791842EC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5425" y="3257340"/>
            <a:ext cx="4343400" cy="722989"/>
          </a:xfrm>
        </p:spPr>
        <p:txBody>
          <a:bodyPr>
            <a:normAutofit/>
          </a:bodyPr>
          <a:lstStyle>
            <a:lvl1pPr marL="0" indent="0" algn="l">
              <a:buNone/>
              <a:defRPr sz="2100">
                <a:solidFill>
                  <a:schemeClr val="bg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Speaker's Picture" descr="Presenter's image">
            <a:extLst>
              <a:ext uri="{FF2B5EF4-FFF2-40B4-BE49-F238E27FC236}">
                <a16:creationId xmlns:a16="http://schemas.microsoft.com/office/drawing/2014/main" id="{06D03DAD-94F2-5B6F-315B-D133055EDB9D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727092" y="287484"/>
            <a:ext cx="914400" cy="1154137"/>
          </a:xfrm>
          <a:solidFill>
            <a:schemeClr val="bg1"/>
          </a:solidFill>
          <a:ln w="15875"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Caption Speaker's Picture">
            <a:extLst>
              <a:ext uri="{FF2B5EF4-FFF2-40B4-BE49-F238E27FC236}">
                <a16:creationId xmlns:a16="http://schemas.microsoft.com/office/drawing/2014/main" id="{2950EDFA-2D08-2050-FA6A-02E2CA7B59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51643" y="1586994"/>
            <a:ext cx="1065297" cy="596949"/>
          </a:xfrm>
        </p:spPr>
        <p:txBody>
          <a:bodyPr wrap="square">
            <a:noAutofit/>
          </a:bodyPr>
          <a:lstStyle>
            <a:lvl1pPr marL="0" indent="0">
              <a:buNone/>
              <a:defRPr sz="1100" b="1">
                <a:solidFill>
                  <a:schemeClr val="accent4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Logo" descr="Southern New Hampshire University logo">
            <a:extLst>
              <a:ext uri="{FF2B5EF4-FFF2-40B4-BE49-F238E27FC236}">
                <a16:creationId xmlns:a16="http://schemas.microsoft.com/office/drawing/2014/main" id="{FA2AA8B0-BA3C-F3D9-BF49-565AF7D164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45631" y="4016282"/>
            <a:ext cx="210819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02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">
            <a:extLst>
              <a:ext uri="{FF2B5EF4-FFF2-40B4-BE49-F238E27FC236}">
                <a16:creationId xmlns:a16="http://schemas.microsoft.com/office/drawing/2014/main" id="{07F61E51-962E-B196-A690-74C7EDE52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0ABA6687-CE28-B888-1717-025FC79DBF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06010" y="4767263"/>
            <a:ext cx="361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38FEDE-97C2-4C40-929C-DF79E793EB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Date">
            <a:extLst>
              <a:ext uri="{FF2B5EF4-FFF2-40B4-BE49-F238E27FC236}">
                <a16:creationId xmlns:a16="http://schemas.microsoft.com/office/drawing/2014/main" id="{69C8A063-682E-675C-12B4-1F16568CF4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5674" y="4767263"/>
            <a:ext cx="88110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">
            <a:extLst>
              <a:ext uri="{FF2B5EF4-FFF2-40B4-BE49-F238E27FC236}">
                <a16:creationId xmlns:a16="http://schemas.microsoft.com/office/drawing/2014/main" id="{CA8A166D-0679-E32D-CAE1-725CCCD648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3318" y="4767263"/>
            <a:ext cx="530231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7" name="Logo" descr="Southern New Hampshire University logo&#10;">
            <a:extLst>
              <a:ext uri="{FF2B5EF4-FFF2-40B4-BE49-F238E27FC236}">
                <a16:creationId xmlns:a16="http://schemas.microsoft.com/office/drawing/2014/main" id="{140A4300-CC77-13EE-C351-051973638C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4764" t="17356" r="4764" b="17356"/>
          <a:stretch>
            <a:fillRect/>
          </a:stretch>
        </p:blipFill>
        <p:spPr>
          <a:xfrm>
            <a:off x="6772154" y="4468764"/>
            <a:ext cx="1907332" cy="59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31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8468871-FBAE-DB70-6762-19E5420892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06010" y="4767263"/>
            <a:ext cx="361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38FEDE-97C2-4C40-929C-DF79E793EB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Date">
            <a:extLst>
              <a:ext uri="{FF2B5EF4-FFF2-40B4-BE49-F238E27FC236}">
                <a16:creationId xmlns:a16="http://schemas.microsoft.com/office/drawing/2014/main" id="{75DAA69E-1915-3021-64FD-5EC7CBF77E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5674" y="4767263"/>
            <a:ext cx="88110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Footer">
            <a:extLst>
              <a:ext uri="{FF2B5EF4-FFF2-40B4-BE49-F238E27FC236}">
                <a16:creationId xmlns:a16="http://schemas.microsoft.com/office/drawing/2014/main" id="{093462B1-6FE0-1EFA-A0C7-CB3A4D51F1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3318" y="4767263"/>
            <a:ext cx="530231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692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">
            <a:extLst>
              <a:ext uri="{FF2B5EF4-FFF2-40B4-BE49-F238E27FC236}">
                <a16:creationId xmlns:a16="http://schemas.microsoft.com/office/drawing/2014/main" id="{CDA05288-2B86-9817-9EA6-F03542C0D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35212B6A-4C53-7C8F-F611-CE561D4C3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424" y="2074862"/>
            <a:ext cx="5024717" cy="99377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0A564674-691A-3679-5445-33F6F2B78B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5425" y="3200400"/>
            <a:ext cx="4343400" cy="910281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Logo" descr="Southern New Hampshire University logo&#10;">
            <a:extLst>
              <a:ext uri="{FF2B5EF4-FFF2-40B4-BE49-F238E27FC236}">
                <a16:creationId xmlns:a16="http://schemas.microsoft.com/office/drawing/2014/main" id="{FABD34F9-EC4B-8005-1532-C02199CAD8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45630" y="4016282"/>
            <a:ext cx="2108200" cy="914400"/>
          </a:xfrm>
          <a:prstGeom prst="rect">
            <a:avLst/>
          </a:prstGeom>
        </p:spPr>
      </p:pic>
      <p:cxnSp>
        <p:nvCxnSpPr>
          <p:cNvPr id="6" name="Vertical Line">
            <a:extLst>
              <a:ext uri="{FF2B5EF4-FFF2-40B4-BE49-F238E27FC236}">
                <a16:creationId xmlns:a16="http://schemas.microsoft.com/office/drawing/2014/main" id="{3F9EC646-6084-30B6-B499-B6F832809C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14400" y="3200400"/>
            <a:ext cx="0" cy="910281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80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457200" y="274320"/>
            <a:ext cx="8191180" cy="424927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Main Content"/>
          <p:cNvSpPr>
            <a:spLocks noGrp="1"/>
          </p:cNvSpPr>
          <p:nvPr>
            <p:ph idx="1"/>
          </p:nvPr>
        </p:nvSpPr>
        <p:spPr>
          <a:xfrm>
            <a:off x="457200" y="746312"/>
            <a:ext cx="8191180" cy="3751683"/>
          </a:xfrm>
        </p:spPr>
        <p:txBody>
          <a:bodyPr>
            <a:no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F010B26D-1E81-8E54-C9DD-CD5EAC136C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06010" y="4767263"/>
            <a:ext cx="361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38FEDE-97C2-4C40-929C-DF79E793EB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">
            <a:extLst>
              <a:ext uri="{FF2B5EF4-FFF2-40B4-BE49-F238E27FC236}">
                <a16:creationId xmlns:a16="http://schemas.microsoft.com/office/drawing/2014/main" id="{FB837116-FF5C-B28C-DCDE-AED41AC1E6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88110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Footer">
            <a:extLst>
              <a:ext uri="{FF2B5EF4-FFF2-40B4-BE49-F238E27FC236}">
                <a16:creationId xmlns:a16="http://schemas.microsoft.com/office/drawing/2014/main" id="{1293CAFC-FE6C-325A-40C9-8C0FBAEC7A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3318" y="4767263"/>
            <a:ext cx="530231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900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457200" y="273844"/>
            <a:ext cx="8191180" cy="445574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Main Content 1"/>
          <p:cNvSpPr>
            <a:spLocks noGrp="1"/>
          </p:cNvSpPr>
          <p:nvPr>
            <p:ph sz="half" idx="1"/>
          </p:nvPr>
        </p:nvSpPr>
        <p:spPr>
          <a:xfrm>
            <a:off x="457200" y="773206"/>
            <a:ext cx="3886200" cy="3718066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Main Content 2"/>
          <p:cNvSpPr>
            <a:spLocks noGrp="1"/>
          </p:cNvSpPr>
          <p:nvPr>
            <p:ph sz="half" idx="2"/>
          </p:nvPr>
        </p:nvSpPr>
        <p:spPr>
          <a:xfrm>
            <a:off x="4750654" y="773206"/>
            <a:ext cx="3886200" cy="3718066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CCEB28B2-67EA-A0F2-9618-4AC2F29C8B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06010" y="4767263"/>
            <a:ext cx="361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38FEDE-97C2-4C40-929C-DF79E793EB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Date">
            <a:extLst>
              <a:ext uri="{FF2B5EF4-FFF2-40B4-BE49-F238E27FC236}">
                <a16:creationId xmlns:a16="http://schemas.microsoft.com/office/drawing/2014/main" id="{7BF1566D-9652-176B-7D7F-6D7BE35266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88110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Footer">
            <a:extLst>
              <a:ext uri="{FF2B5EF4-FFF2-40B4-BE49-F238E27FC236}">
                <a16:creationId xmlns:a16="http://schemas.microsoft.com/office/drawing/2014/main" id="{BA2C4708-EE7A-345E-C299-4EF97F7E02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3318" y="4767263"/>
            <a:ext cx="530231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992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ckground Image">
            <a:extLst>
              <a:ext uri="{FF2B5EF4-FFF2-40B4-BE49-F238E27FC236}">
                <a16:creationId xmlns:a16="http://schemas.microsoft.com/office/drawing/2014/main" id="{349C0EC5-94FE-D914-3798-53A882706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457199" y="273844"/>
            <a:ext cx="6170103" cy="994172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Main Content"/>
          <p:cNvSpPr>
            <a:spLocks noGrp="1"/>
          </p:cNvSpPr>
          <p:nvPr>
            <p:ph sz="half" idx="1"/>
          </p:nvPr>
        </p:nvSpPr>
        <p:spPr>
          <a:xfrm>
            <a:off x="457199" y="1369219"/>
            <a:ext cx="5029201" cy="264706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CCEB28B2-67EA-A0F2-9618-4AC2F29C8B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06010" y="4767263"/>
            <a:ext cx="361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38FEDE-97C2-4C40-929C-DF79E793EB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Date">
            <a:extLst>
              <a:ext uri="{FF2B5EF4-FFF2-40B4-BE49-F238E27FC236}">
                <a16:creationId xmlns:a16="http://schemas.microsoft.com/office/drawing/2014/main" id="{7BF1566D-9652-176B-7D7F-6D7BE35266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88110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Footer">
            <a:extLst>
              <a:ext uri="{FF2B5EF4-FFF2-40B4-BE49-F238E27FC236}">
                <a16:creationId xmlns:a16="http://schemas.microsoft.com/office/drawing/2014/main" id="{BA2C4708-EE7A-345E-C299-4EF97F7E02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3318" y="4767263"/>
            <a:ext cx="530231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4" name="Logo" descr="Southern New Hampshire University logo&#10;">
            <a:extLst>
              <a:ext uri="{FF2B5EF4-FFF2-40B4-BE49-F238E27FC236}">
                <a16:creationId xmlns:a16="http://schemas.microsoft.com/office/drawing/2014/main" id="{CA866647-CB55-128F-06B2-CCB139A530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4764" t="17356" r="4764" b="17356"/>
          <a:stretch>
            <a:fillRect/>
          </a:stretch>
        </p:blipFill>
        <p:spPr>
          <a:xfrm>
            <a:off x="6772154" y="4468764"/>
            <a:ext cx="1907332" cy="59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82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457200" y="273844"/>
            <a:ext cx="8191180" cy="4321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Main Content"/>
          <p:cNvSpPr>
            <a:spLocks noGrp="1"/>
          </p:cNvSpPr>
          <p:nvPr>
            <p:ph type="body" idx="1"/>
          </p:nvPr>
        </p:nvSpPr>
        <p:spPr>
          <a:xfrm>
            <a:off x="457200" y="779929"/>
            <a:ext cx="8191180" cy="3688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804172AE-34B9-C89F-C52B-A8EEF46542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06010" y="4767263"/>
            <a:ext cx="361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38FEDE-97C2-4C40-929C-DF79E793EB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ate">
            <a:extLst>
              <a:ext uri="{FF2B5EF4-FFF2-40B4-BE49-F238E27FC236}">
                <a16:creationId xmlns:a16="http://schemas.microsoft.com/office/drawing/2014/main" id="{9149992A-584D-3AF8-23D5-587943B641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88110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Footer">
            <a:extLst>
              <a:ext uri="{FF2B5EF4-FFF2-40B4-BE49-F238E27FC236}">
                <a16:creationId xmlns:a16="http://schemas.microsoft.com/office/drawing/2014/main" id="{A977F310-2BE0-2883-A6A1-2D0D6F77F8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3318" y="4767263"/>
            <a:ext cx="530231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4" name="Logo" descr="Southern New Hampshire University logo&#10;">
            <a:extLst>
              <a:ext uri="{FF2B5EF4-FFF2-40B4-BE49-F238E27FC236}">
                <a16:creationId xmlns:a16="http://schemas.microsoft.com/office/drawing/2014/main" id="{182C789F-DB89-C2A7-3B6D-50D1326B2967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rcRect l="4764" t="17356" r="4764" b="17356"/>
          <a:stretch>
            <a:fillRect/>
          </a:stretch>
        </p:blipFill>
        <p:spPr>
          <a:xfrm>
            <a:off x="6772154" y="4468764"/>
            <a:ext cx="1907332" cy="59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080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77" r:id="rId3"/>
    <p:sldLayoutId id="2147483672" r:id="rId4"/>
    <p:sldLayoutId id="2147483674" r:id="rId5"/>
    <p:sldLayoutId id="2147483673" r:id="rId6"/>
    <p:sldLayoutId id="2147483662" r:id="rId7"/>
    <p:sldLayoutId id="2147483664" r:id="rId8"/>
    <p:sldLayoutId id="2147483675" r:id="rId9"/>
    <p:sldLayoutId id="2147483665" r:id="rId10"/>
    <p:sldLayoutId id="2147483676" r:id="rId11"/>
    <p:sldLayoutId id="2147483666" r:id="rId12"/>
    <p:sldLayoutId id="2147483667" r:id="rId13"/>
    <p:sldLayoutId id="2147483678" r:id="rId14"/>
    <p:sldLayoutId id="2147483669" r:id="rId1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microsoft.com/office/2018/10/relationships/comments" Target="../comments/modernComment_12A_4346FB7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22_349FF9A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23_F18EB7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5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51/ijmqe/2016030" TargetMode="External"/><Relationship Id="rId2" Type="http://schemas.openxmlformats.org/officeDocument/2006/relationships/hyperlink" Target="https://doi.org/10.1186/s12874-018-0594-7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i.org/10.1177/8756972821992246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9C3F59D-E7C3-4F8D-08E5-37C3F585BB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419" y="3528566"/>
            <a:ext cx="4343400" cy="7229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200">
                <a:solidFill>
                  <a:srgbClr val="E7E6E6"/>
                </a:solidFill>
                <a:latin typeface="Arial"/>
                <a:cs typeface="Times New Roman"/>
              </a:rPr>
              <a:t>Nikolai DiLullo, Alexandra </a:t>
            </a:r>
            <a:r>
              <a:rPr lang="en-US" sz="1200" err="1">
                <a:solidFill>
                  <a:srgbClr val="E7E6E6"/>
                </a:solidFill>
                <a:latin typeface="Arial"/>
                <a:cs typeface="Times New Roman"/>
              </a:rPr>
              <a:t>Friebolin</a:t>
            </a:r>
            <a:r>
              <a:rPr lang="en-US" sz="1200">
                <a:solidFill>
                  <a:srgbClr val="E7E6E6"/>
                </a:solidFill>
                <a:latin typeface="Arial"/>
                <a:cs typeface="Times New Roman"/>
              </a:rPr>
              <a:t>, Alexia </a:t>
            </a:r>
            <a:r>
              <a:rPr lang="en-US" sz="1200" err="1">
                <a:solidFill>
                  <a:srgbClr val="E7E6E6"/>
                </a:solidFill>
                <a:latin typeface="Arial"/>
                <a:cs typeface="Times New Roman"/>
              </a:rPr>
              <a:t>Hnatowicz</a:t>
            </a:r>
            <a:r>
              <a:rPr lang="en-US" sz="1200">
                <a:solidFill>
                  <a:srgbClr val="E7E6E6"/>
                </a:solidFill>
                <a:latin typeface="Arial"/>
                <a:cs typeface="Times New Roman"/>
              </a:rPr>
              <a:t>, Jacob Morrissette, Joseph </a:t>
            </a:r>
            <a:r>
              <a:rPr lang="en-US" sz="1200" err="1">
                <a:solidFill>
                  <a:srgbClr val="E7E6E6"/>
                </a:solidFill>
                <a:latin typeface="Arial"/>
                <a:cs typeface="Times New Roman"/>
              </a:rPr>
              <a:t>Sedutto</a:t>
            </a:r>
            <a:endParaRPr lang="en-US" sz="1200">
              <a:solidFill>
                <a:srgbClr val="000000"/>
              </a:solidFill>
              <a:latin typeface="Arial"/>
              <a:ea typeface="Calibri"/>
              <a:cs typeface="Times New Roman"/>
            </a:endParaRPr>
          </a:p>
        </p:txBody>
      </p:sp>
      <p:pic>
        <p:nvPicPr>
          <p:cNvPr id="6" name="Picture 5" descr="A red and blue letters on a black background&#10;&#10;AI-generated content may be incorrect.">
            <a:extLst>
              <a:ext uri="{FF2B5EF4-FFF2-40B4-BE49-F238E27FC236}">
                <a16:creationId xmlns:a16="http://schemas.microsoft.com/office/drawing/2014/main" id="{4EA2B17E-4545-96FB-EA58-84EEC8764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19" y="1896038"/>
            <a:ext cx="7709162" cy="13514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59EA33-4239-57F6-3E6C-02FA7B77F9DE}"/>
              </a:ext>
            </a:extLst>
          </p:cNvPr>
          <p:cNvSpPr txBox="1"/>
          <p:nvPr/>
        </p:nvSpPr>
        <p:spPr>
          <a:xfrm>
            <a:off x="2653894" y="3188141"/>
            <a:ext cx="382929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  <a:ea typeface="Calibri"/>
                <a:cs typeface="Calibri"/>
              </a:rPr>
              <a:t>System Requirements Review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845916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EA248-3C23-E426-4E26-D871CF570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49BE4-F7C4-91B1-3EA3-23E6587AF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Requirements Database- System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2DA263-965D-7535-E960-27BAB137E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77" y="1753897"/>
            <a:ext cx="8955045" cy="14431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C58907-8723-535B-BBE3-D9FE377194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38FEDE-97C2-4C40-929C-DF79E793EBD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2536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208D5-EA7B-B820-A64F-37DE67378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564F4-9935-8E09-9304-6B3E5E7D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Requirements Database- Functional</a:t>
            </a:r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09527CA-7BE1-F459-7EB1-2903349FA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12" y="977993"/>
            <a:ext cx="8724900" cy="33051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E0341B-33C9-3D71-BCCC-3C41F95C7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38FEDE-97C2-4C40-929C-DF79E793EBD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834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B2E66-8EE5-D78E-CF2D-BB01574DD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1EBF5-6E76-3498-1ED0-2C1683836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Requirements Database- Interface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2EE452-360A-7D7F-4F5A-D07EA9829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8" y="1920547"/>
            <a:ext cx="8987883" cy="13024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23AB97-5D33-995A-5EDD-5B5299D73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38FEDE-97C2-4C40-929C-DF79E793EBD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30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5C3C-E936-61CE-E4C0-433EE5CCC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Driving Requirements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FC34D-ACF6-D606-6A61-37777CA62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70339"/>
            <a:ext cx="8191180" cy="272107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/>
            <a:r>
              <a:rPr lang="en-US" b="1">
                <a:latin typeface="Arial"/>
                <a:cs typeface="Arial"/>
              </a:rPr>
              <a:t>1.1</a:t>
            </a:r>
            <a:r>
              <a:rPr lang="en-US">
                <a:latin typeface="Arial"/>
                <a:cs typeface="Arial"/>
              </a:rPr>
              <a:t> - The system shall accommodate a 12x12" PCB as a device to be tested.</a:t>
            </a:r>
            <a:endParaRPr lang="en-US"/>
          </a:p>
          <a:p>
            <a:pPr marL="285750" indent="-285750"/>
            <a:r>
              <a:rPr lang="en-US" b="1">
                <a:latin typeface="Arial"/>
                <a:cs typeface="Arial"/>
              </a:rPr>
              <a:t>2.1.1</a:t>
            </a:r>
            <a:r>
              <a:rPr lang="en-US">
                <a:latin typeface="Arial"/>
                <a:cs typeface="Arial"/>
              </a:rPr>
              <a:t> - The PCB shall successfully operate while temperature is fluctuating.</a:t>
            </a:r>
          </a:p>
          <a:p>
            <a:pPr marL="285750" indent="-285750"/>
            <a:r>
              <a:rPr lang="en-US" b="1">
                <a:latin typeface="Arial"/>
                <a:cs typeface="Arial"/>
              </a:rPr>
              <a:t>3.2.1</a:t>
            </a:r>
            <a:r>
              <a:rPr lang="en-US">
                <a:latin typeface="Arial"/>
                <a:cs typeface="Arial"/>
              </a:rPr>
              <a:t> - The system shall cover commercial temperature range (0-70°C)</a:t>
            </a:r>
            <a:endParaRPr lang="en-US"/>
          </a:p>
          <a:p>
            <a:pPr marL="285750" indent="-285750"/>
            <a:r>
              <a:rPr lang="en-US" b="1">
                <a:latin typeface="Arial"/>
                <a:cs typeface="Arial"/>
              </a:rPr>
              <a:t>3.2.4</a:t>
            </a:r>
            <a:r>
              <a:rPr lang="en-US">
                <a:latin typeface="Arial"/>
                <a:cs typeface="Arial"/>
              </a:rPr>
              <a:t> - The system shall maintain a temperature ±3°C of setpoint.</a:t>
            </a:r>
            <a:endParaRPr lang="en-US" sz="1000">
              <a:latin typeface="Roboto"/>
              <a:ea typeface="Roboto"/>
              <a:cs typeface="Roboto"/>
            </a:endParaRPr>
          </a:p>
          <a:p>
            <a:pPr marL="285750" indent="-285750"/>
            <a:r>
              <a:rPr lang="en-US" b="1">
                <a:latin typeface="Arial"/>
                <a:cs typeface="Arial"/>
              </a:rPr>
              <a:t>3.4.5</a:t>
            </a:r>
            <a:r>
              <a:rPr lang="en-US">
                <a:latin typeface="Arial"/>
                <a:cs typeface="Arial"/>
              </a:rPr>
              <a:t> - The system shall be capable of sweeping the temperature range in a 24-hour cycle.</a:t>
            </a:r>
            <a:endParaRPr lang="en-US"/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3B2C5F-57AD-1F51-FE35-223BDFBB0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38FEDE-97C2-4C40-929C-DF79E793EBD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89936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B6C7E-C60C-D320-EE82-5C918AE9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Primary Subsystem Requirements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77F23-B045-5801-CBDA-8FECBC658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latin typeface="Arial"/>
                <a:cs typeface="Arial"/>
              </a:rPr>
              <a:t>Electrical</a:t>
            </a:r>
          </a:p>
          <a:p>
            <a:pPr lvl="1"/>
            <a:r>
              <a:rPr lang="en-US">
                <a:latin typeface="Arial"/>
                <a:cs typeface="Arial"/>
              </a:rPr>
              <a:t>Standards for both </a:t>
            </a:r>
            <a:r>
              <a:rPr lang="en-US" u="sng">
                <a:latin typeface="Arial"/>
                <a:cs typeface="Arial"/>
              </a:rPr>
              <a:t>components</a:t>
            </a:r>
            <a:r>
              <a:rPr lang="en-US">
                <a:latin typeface="Arial"/>
                <a:cs typeface="Arial"/>
              </a:rPr>
              <a:t> &amp; </a:t>
            </a:r>
            <a:r>
              <a:rPr lang="en-US" u="sng">
                <a:latin typeface="Arial"/>
                <a:cs typeface="Arial"/>
              </a:rPr>
              <a:t>connections</a:t>
            </a:r>
          </a:p>
          <a:p>
            <a:pPr lvl="1"/>
            <a:r>
              <a:rPr lang="en-US">
                <a:latin typeface="Arial"/>
                <a:cs typeface="Arial"/>
              </a:rPr>
              <a:t>Properly connecting all subsystems</a:t>
            </a:r>
          </a:p>
          <a:p>
            <a:r>
              <a:rPr lang="en-US">
                <a:latin typeface="Arial"/>
                <a:cs typeface="Arial"/>
              </a:rPr>
              <a:t>Mechanical</a:t>
            </a:r>
          </a:p>
          <a:p>
            <a:pPr lvl="1"/>
            <a:r>
              <a:rPr lang="en-US">
                <a:latin typeface="Arial"/>
                <a:cs typeface="Arial"/>
              </a:rPr>
              <a:t>Materials (surfaces, components, resources) are selected for the application</a:t>
            </a:r>
          </a:p>
          <a:p>
            <a:pPr lvl="1"/>
            <a:r>
              <a:rPr lang="en-US"/>
              <a:t>Components operate effectively</a:t>
            </a:r>
          </a:p>
          <a:p>
            <a:pPr lvl="1"/>
            <a:r>
              <a:rPr lang="en-US"/>
              <a:t>Properly sized design for easy access, use, and operation</a:t>
            </a:r>
          </a:p>
          <a:p>
            <a:r>
              <a:rPr lang="en-US">
                <a:latin typeface="Arial"/>
                <a:cs typeface="Arial"/>
              </a:rPr>
              <a:t>Software</a:t>
            </a:r>
          </a:p>
          <a:p>
            <a:pPr lvl="1"/>
            <a:r>
              <a:rPr lang="en-US">
                <a:latin typeface="Arial"/>
                <a:cs typeface="Arial"/>
              </a:rPr>
              <a:t>Operating modes</a:t>
            </a:r>
          </a:p>
          <a:p>
            <a:pPr lvl="1"/>
            <a:r>
              <a:rPr lang="en-US">
                <a:latin typeface="Arial"/>
                <a:cs typeface="Arial"/>
              </a:rPr>
              <a:t>User Interface</a:t>
            </a:r>
          </a:p>
          <a:p>
            <a:pPr lvl="1"/>
            <a:r>
              <a:rPr lang="en-US">
                <a:latin typeface="Arial"/>
                <a:cs typeface="Arial"/>
              </a:rPr>
              <a:t>Data Output</a:t>
            </a:r>
          </a:p>
          <a:p>
            <a:pPr lvl="1"/>
            <a:r>
              <a:rPr lang="en-US">
                <a:latin typeface="Arial"/>
                <a:cs typeface="Arial"/>
              </a:rPr>
              <a:t>Control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25FA8-0229-D3A2-D3E3-0278F24717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38FEDE-97C2-4C40-929C-DF79E793EBD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138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7863C-F3E5-45BB-BE7F-D451DAE6B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Risk Assessment - List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116E8-74A4-AB0D-D18D-CD4EF431F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740" y="752171"/>
            <a:ext cx="6809679" cy="363915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4F945A-381A-773E-0B18-4A90E71E16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38FEDE-97C2-4C40-929C-DF79E793EBD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05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D1E9F-8608-2DFC-1078-36F3B8B27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D2729-F735-B828-379F-0F9D7145C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Risk Assessment - Matrix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ABF573-B7C5-7FD9-7C59-E4FCB7DFA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417" y="1026439"/>
            <a:ext cx="7415165" cy="34136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B3B812-D536-2131-A0A4-9103F7C7A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38FEDE-97C2-4C40-929C-DF79E793EBD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58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ACD0B-E968-BD43-1B54-BFA47D83C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Mitigations</a:t>
            </a:r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A4F0C48-41C8-FFC9-CEEC-D0EA8A2D7B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085363"/>
              </p:ext>
            </p:extLst>
          </p:nvPr>
        </p:nvGraphicFramePr>
        <p:xfrm>
          <a:off x="457199" y="843495"/>
          <a:ext cx="8191180" cy="20167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996123">
                  <a:extLst>
                    <a:ext uri="{9D8B030D-6E8A-4147-A177-3AD203B41FA5}">
                      <a16:colId xmlns:a16="http://schemas.microsoft.com/office/drawing/2014/main" val="2670265088"/>
                    </a:ext>
                  </a:extLst>
                </a:gridCol>
                <a:gridCol w="963694">
                  <a:extLst>
                    <a:ext uri="{9D8B030D-6E8A-4147-A177-3AD203B41FA5}">
                      <a16:colId xmlns:a16="http://schemas.microsoft.com/office/drawing/2014/main" val="3446523092"/>
                    </a:ext>
                  </a:extLst>
                </a:gridCol>
                <a:gridCol w="2077121">
                  <a:extLst>
                    <a:ext uri="{9D8B030D-6E8A-4147-A177-3AD203B41FA5}">
                      <a16:colId xmlns:a16="http://schemas.microsoft.com/office/drawing/2014/main" val="3224814542"/>
                    </a:ext>
                  </a:extLst>
                </a:gridCol>
                <a:gridCol w="2077121">
                  <a:extLst>
                    <a:ext uri="{9D8B030D-6E8A-4147-A177-3AD203B41FA5}">
                      <a16:colId xmlns:a16="http://schemas.microsoft.com/office/drawing/2014/main" val="618504056"/>
                    </a:ext>
                  </a:extLst>
                </a:gridCol>
                <a:gridCol w="2077121">
                  <a:extLst>
                    <a:ext uri="{9D8B030D-6E8A-4147-A177-3AD203B41FA5}">
                      <a16:colId xmlns:a16="http://schemas.microsoft.com/office/drawing/2014/main" val="9412939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Risk Letter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Risk Score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Description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Effects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Mitigation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0130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Software/HMI Failure.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Lack of system input and control.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Hardware Watchdogs, implementing secondary/backup control features.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520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Data measuring, collecting, and logging fail to work systematically.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System lagging, inaccurate measurements.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Repeated calibration and testing, and more sophisticated components.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738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Product fails to meet requirements.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Product redesigning, sourcing of new components, falling off schedule.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Early and substantial amounts of research, feasibility testing, and analysis.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108438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379917DF-A295-BD41-1CFA-377443C116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136" b="27361"/>
          <a:stretch>
            <a:fillRect/>
          </a:stretch>
        </p:blipFill>
        <p:spPr>
          <a:xfrm>
            <a:off x="457199" y="3094699"/>
            <a:ext cx="3412416" cy="127506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6B6B0F-0D0D-2BD1-6019-9A7B87020667}"/>
              </a:ext>
            </a:extLst>
          </p:cNvPr>
          <p:cNvCxnSpPr>
            <a:cxnSpLocks/>
          </p:cNvCxnSpPr>
          <p:nvPr/>
        </p:nvCxnSpPr>
        <p:spPr>
          <a:xfrm>
            <a:off x="4093072" y="3725068"/>
            <a:ext cx="853440" cy="0"/>
          </a:xfrm>
          <a:prstGeom prst="straightConnector1">
            <a:avLst/>
          </a:prstGeom>
          <a:ln w="762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835966-F697-BAE9-44F4-F196653618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9714"/>
          <a:stretch>
            <a:fillRect/>
          </a:stretch>
        </p:blipFill>
        <p:spPr>
          <a:xfrm>
            <a:off x="5162783" y="3094699"/>
            <a:ext cx="3485596" cy="1273616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DB7E72-8474-DE49-4002-885E87D5C2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38FEDE-97C2-4C40-929C-DF79E793EBD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075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B916F-297E-D74B-D43B-EE0E2B47F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Project Schedules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2611F-D77C-E168-68C8-2502ACA64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>
              <a:latin typeface="Arial"/>
              <a:cs typeface="Arial"/>
            </a:endParaRPr>
          </a:p>
          <a:p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A73437-B913-5127-6A93-A02DFA90F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74" y="700832"/>
            <a:ext cx="7839256" cy="369870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799BE-8F9F-F455-18CD-A3570909B3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38FEDE-97C2-4C40-929C-DF79E793EBD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713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F3D23-3013-5BD3-1999-541777DF9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Project Schedule</a:t>
            </a:r>
            <a:endParaRPr lang="en-US"/>
          </a:p>
        </p:txBody>
      </p:sp>
      <p:pic>
        <p:nvPicPr>
          <p:cNvPr id="12" name="Picture 11" descr="A screenshot of a calendar&#10;&#10;AI-generated content may be incorrect.">
            <a:extLst>
              <a:ext uri="{FF2B5EF4-FFF2-40B4-BE49-F238E27FC236}">
                <a16:creationId xmlns:a16="http://schemas.microsoft.com/office/drawing/2014/main" id="{E0D4B110-6A87-2694-B4A7-98CC17D5F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41" y="710828"/>
            <a:ext cx="8529368" cy="36894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531664-3E73-FF9B-9984-6575C837E6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38FEDE-97C2-4C40-929C-DF79E793EBD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390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68834-4CB2-6CCD-6916-C383CE991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Project Team &amp; Roles</a:t>
            </a:r>
            <a:endParaRPr lang="en-US"/>
          </a:p>
        </p:txBody>
      </p:sp>
      <p:pic>
        <p:nvPicPr>
          <p:cNvPr id="5" name="Content Placeholder 4" descr="A person smiling at camera&#10;&#10;AI-generated content may be incorrect.">
            <a:extLst>
              <a:ext uri="{FF2B5EF4-FFF2-40B4-BE49-F238E27FC236}">
                <a16:creationId xmlns:a16="http://schemas.microsoft.com/office/drawing/2014/main" id="{491CAA4A-1111-60C8-38BC-8BF72BDB6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9774" y="1708344"/>
            <a:ext cx="967085" cy="1455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768D88-18A7-F29C-6777-36FAB3DD7099}"/>
              </a:ext>
            </a:extLst>
          </p:cNvPr>
          <p:cNvSpPr txBox="1"/>
          <p:nvPr/>
        </p:nvSpPr>
        <p:spPr>
          <a:xfrm>
            <a:off x="776063" y="3233087"/>
            <a:ext cx="133838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i="1">
                <a:ea typeface="Calibri"/>
                <a:cs typeface="Calibri"/>
              </a:rPr>
              <a:t>Alexandra </a:t>
            </a:r>
            <a:r>
              <a:rPr lang="en-US" sz="1000" i="1" err="1">
                <a:ea typeface="Calibri"/>
                <a:cs typeface="Calibri"/>
              </a:rPr>
              <a:t>Friebolin</a:t>
            </a:r>
            <a:endParaRPr lang="en-US"/>
          </a:p>
          <a:p>
            <a:pPr algn="ctr"/>
            <a:r>
              <a:rPr lang="en-US" sz="1000" i="1">
                <a:ea typeface="Calibri"/>
                <a:cs typeface="Calibri"/>
              </a:rPr>
              <a:t>Program Lead</a:t>
            </a:r>
          </a:p>
          <a:p>
            <a:pPr algn="ctr"/>
            <a:r>
              <a:rPr lang="en-US" sz="1000" i="1">
                <a:ea typeface="Calibri"/>
                <a:cs typeface="Calibri"/>
              </a:rPr>
              <a:t>(M.E.)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B6AF97-62C1-E2F7-CF5C-CA3AD211AFC5}"/>
              </a:ext>
            </a:extLst>
          </p:cNvPr>
          <p:cNvSpPr txBox="1"/>
          <p:nvPr/>
        </p:nvSpPr>
        <p:spPr>
          <a:xfrm>
            <a:off x="2386830" y="3218627"/>
            <a:ext cx="133838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i="1">
                <a:ea typeface="Calibri"/>
                <a:cs typeface="Calibri"/>
              </a:rPr>
              <a:t>Jacob Morrissette</a:t>
            </a:r>
            <a:endParaRPr lang="en-US"/>
          </a:p>
          <a:p>
            <a:pPr algn="ctr"/>
            <a:r>
              <a:rPr lang="en-US" sz="1000" i="1">
                <a:ea typeface="Calibri"/>
                <a:cs typeface="Calibri"/>
              </a:rPr>
              <a:t>Chief Test Engineer</a:t>
            </a:r>
          </a:p>
          <a:p>
            <a:pPr algn="ctr"/>
            <a:r>
              <a:rPr lang="en-US" sz="1000" i="1">
                <a:ea typeface="Calibri"/>
                <a:cs typeface="Calibri"/>
              </a:rPr>
              <a:t>(M.E.)</a:t>
            </a:r>
          </a:p>
        </p:txBody>
      </p:sp>
      <p:pic>
        <p:nvPicPr>
          <p:cNvPr id="8" name="Picture 7" descr="A person smiling for the camera&#10;&#10;AI-generated content may be incorrect.">
            <a:extLst>
              <a:ext uri="{FF2B5EF4-FFF2-40B4-BE49-F238E27FC236}">
                <a16:creationId xmlns:a16="http://schemas.microsoft.com/office/drawing/2014/main" id="{F744868A-F197-95A6-48ED-D6A9B515A0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277" b="6110"/>
          <a:stretch>
            <a:fillRect/>
          </a:stretch>
        </p:blipFill>
        <p:spPr>
          <a:xfrm>
            <a:off x="2619241" y="1693884"/>
            <a:ext cx="873561" cy="1514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05E41-71D8-437E-DAC8-88076B901A09}"/>
              </a:ext>
            </a:extLst>
          </p:cNvPr>
          <p:cNvSpPr txBox="1"/>
          <p:nvPr/>
        </p:nvSpPr>
        <p:spPr>
          <a:xfrm>
            <a:off x="3841537" y="3227201"/>
            <a:ext cx="133838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i="1">
                <a:ea typeface="Calibri"/>
                <a:cs typeface="Calibri"/>
              </a:rPr>
              <a:t>Nik DiLullo</a:t>
            </a:r>
            <a:endParaRPr lang="en-US"/>
          </a:p>
          <a:p>
            <a:pPr algn="ctr"/>
            <a:r>
              <a:rPr lang="en-US" sz="1000" i="1">
                <a:ea typeface="Calibri"/>
                <a:cs typeface="Calibri"/>
              </a:rPr>
              <a:t>Chief Analyst</a:t>
            </a:r>
          </a:p>
          <a:p>
            <a:pPr algn="ctr"/>
            <a:r>
              <a:rPr lang="en-US" sz="1000" i="1">
                <a:ea typeface="Calibri"/>
                <a:cs typeface="Calibri"/>
              </a:rPr>
              <a:t>(E.E.)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50F3BC-8A2F-DAFC-E220-745E528ED3CE}"/>
              </a:ext>
            </a:extLst>
          </p:cNvPr>
          <p:cNvSpPr txBox="1"/>
          <p:nvPr/>
        </p:nvSpPr>
        <p:spPr>
          <a:xfrm>
            <a:off x="5435545" y="3242836"/>
            <a:ext cx="133838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i="1">
                <a:ea typeface="Calibri"/>
                <a:cs typeface="Calibri"/>
              </a:rPr>
              <a:t>Joe </a:t>
            </a:r>
            <a:r>
              <a:rPr lang="en-US" sz="1000" i="1" err="1">
                <a:ea typeface="Calibri"/>
                <a:cs typeface="Calibri"/>
              </a:rPr>
              <a:t>Sedutto</a:t>
            </a:r>
            <a:endParaRPr lang="en-US" sz="1000" i="1">
              <a:ea typeface="Calibri"/>
              <a:cs typeface="Calibri"/>
            </a:endParaRPr>
          </a:p>
          <a:p>
            <a:pPr algn="ctr"/>
            <a:r>
              <a:rPr lang="en-US" sz="1000" i="1">
                <a:ea typeface="Calibri"/>
                <a:cs typeface="Calibri"/>
              </a:rPr>
              <a:t>Systems Engineer</a:t>
            </a:r>
          </a:p>
          <a:p>
            <a:pPr algn="ctr"/>
            <a:r>
              <a:rPr lang="en-US" sz="1000" i="1">
                <a:ea typeface="Calibri"/>
                <a:cs typeface="Calibri"/>
              </a:rPr>
              <a:t>(E.E.)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CBD5B9-243E-2A48-EF22-6F9EBEBAB71A}"/>
              </a:ext>
            </a:extLst>
          </p:cNvPr>
          <p:cNvSpPr txBox="1"/>
          <p:nvPr/>
        </p:nvSpPr>
        <p:spPr>
          <a:xfrm>
            <a:off x="7029553" y="3242836"/>
            <a:ext cx="133838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i="1">
                <a:ea typeface="Calibri"/>
                <a:cs typeface="Calibri"/>
              </a:rPr>
              <a:t>Alexia </a:t>
            </a:r>
            <a:r>
              <a:rPr lang="en-US" sz="1000" i="1" err="1">
                <a:ea typeface="Calibri"/>
                <a:cs typeface="Calibri"/>
              </a:rPr>
              <a:t>Hnatowicz</a:t>
            </a:r>
            <a:endParaRPr lang="en-US" sz="1000" i="1">
              <a:ea typeface="Calibri"/>
              <a:cs typeface="Calibri"/>
            </a:endParaRPr>
          </a:p>
          <a:p>
            <a:pPr algn="ctr"/>
            <a:r>
              <a:rPr lang="en-US" sz="1000" i="1">
                <a:ea typeface="Calibri"/>
                <a:cs typeface="Calibri"/>
              </a:rPr>
              <a:t>Project Engineer</a:t>
            </a:r>
          </a:p>
          <a:p>
            <a:pPr algn="ctr"/>
            <a:r>
              <a:rPr lang="en-US" sz="1000" i="1">
                <a:ea typeface="Calibri"/>
                <a:cs typeface="Calibri"/>
              </a:rPr>
              <a:t>(M.E.)</a:t>
            </a:r>
          </a:p>
        </p:txBody>
      </p:sp>
      <p:pic>
        <p:nvPicPr>
          <p:cNvPr id="11" name="Picture 10" descr="A person sitting in a chair&#10;&#10;AI-generated content may be incorrect.">
            <a:extLst>
              <a:ext uri="{FF2B5EF4-FFF2-40B4-BE49-F238E27FC236}">
                <a16:creationId xmlns:a16="http://schemas.microsoft.com/office/drawing/2014/main" id="{CD5B1A5E-4A3B-5796-EECE-5852192CA4F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40" t="10054" r="59629" b="21442"/>
          <a:stretch>
            <a:fillRect/>
          </a:stretch>
        </p:blipFill>
        <p:spPr>
          <a:xfrm>
            <a:off x="3951693" y="1800709"/>
            <a:ext cx="948650" cy="1409597"/>
          </a:xfrm>
          <a:prstGeom prst="rect">
            <a:avLst/>
          </a:prstGeom>
        </p:spPr>
      </p:pic>
      <p:pic>
        <p:nvPicPr>
          <p:cNvPr id="12" name="Picture 11" descr="A person with long hair smiling&#10;&#10;AI-generated content may be incorrect.">
            <a:extLst>
              <a:ext uri="{FF2B5EF4-FFF2-40B4-BE49-F238E27FC236}">
                <a16:creationId xmlns:a16="http://schemas.microsoft.com/office/drawing/2014/main" id="{AF09355D-90FC-01A5-EF91-C713B3AA38B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927" t="582" r="9555" b="858"/>
          <a:stretch>
            <a:fillRect/>
          </a:stretch>
        </p:blipFill>
        <p:spPr>
          <a:xfrm>
            <a:off x="5591731" y="1708344"/>
            <a:ext cx="1016320" cy="14971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2E6B19-C3D7-A89F-C88E-14B4B85C548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179" t="12580" r="6090" b="9409"/>
          <a:stretch>
            <a:fillRect/>
          </a:stretch>
        </p:blipFill>
        <p:spPr>
          <a:xfrm>
            <a:off x="7029553" y="1658789"/>
            <a:ext cx="1245576" cy="1585184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5E441BF-D089-A888-4B61-52169A5F81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38FEDE-97C2-4C40-929C-DF79E793EBD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56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BE62A-D01A-CA0F-C134-FAA6F432D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Project Schedule</a:t>
            </a:r>
            <a:endParaRPr lang="en-US"/>
          </a:p>
        </p:txBody>
      </p:sp>
      <p:pic>
        <p:nvPicPr>
          <p:cNvPr id="5" name="Content Placeholder 4" descr="A yellow and black list of data&#10;&#10;AI-generated content may be incorrect.">
            <a:extLst>
              <a:ext uri="{FF2B5EF4-FFF2-40B4-BE49-F238E27FC236}">
                <a16:creationId xmlns:a16="http://schemas.microsoft.com/office/drawing/2014/main" id="{B317AC4E-47A3-9031-4CDD-67300A691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2160" y="705112"/>
            <a:ext cx="4217957" cy="3348846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D718EA7-A70C-E9E0-261B-8027D7F76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42" y="1336556"/>
            <a:ext cx="4481962" cy="20929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8B990C-DC32-1BF8-6CA1-04F2AF4916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38FEDE-97C2-4C40-929C-DF79E793EBD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560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8B258-45C1-93BB-FC70-CC1008E05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3844"/>
            <a:ext cx="8191180" cy="445574"/>
          </a:xfrm>
        </p:spPr>
        <p:txBody>
          <a:bodyPr anchor="ctr">
            <a:normAutofit/>
          </a:bodyPr>
          <a:lstStyle/>
          <a:p>
            <a:r>
              <a:rPr lang="en-US" sz="2400"/>
              <a:t>Next Steps...</a:t>
            </a:r>
          </a:p>
        </p:txBody>
      </p:sp>
      <p:pic>
        <p:nvPicPr>
          <p:cNvPr id="797" name="Content Placeholder 796" descr="A white cube with a door open&#10;&#10;AI-generated content may be incorrect.">
            <a:extLst>
              <a:ext uri="{FF2B5EF4-FFF2-40B4-BE49-F238E27FC236}">
                <a16:creationId xmlns:a16="http://schemas.microsoft.com/office/drawing/2014/main" id="{A41777F7-4DB9-042A-56E7-A6097D1CCA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770210"/>
            <a:ext cx="1825581" cy="1397811"/>
          </a:xfrm>
          <a:prstGeom prst="rect">
            <a:avLst/>
          </a:prstGeom>
        </p:spPr>
      </p:pic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98ACFE54-77D0-D7FC-1D0F-4618B180361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50592983"/>
              </p:ext>
            </p:extLst>
          </p:nvPr>
        </p:nvGraphicFramePr>
        <p:xfrm>
          <a:off x="4762180" y="634279"/>
          <a:ext cx="3886200" cy="3718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98" name="Picture 797" descr="A screen with a picture of a cloud and text&#10;&#10;AI-generated content may be incorrect.">
            <a:extLst>
              <a:ext uri="{FF2B5EF4-FFF2-40B4-BE49-F238E27FC236}">
                <a16:creationId xmlns:a16="http://schemas.microsoft.com/office/drawing/2014/main" id="{C1A50630-0691-A024-BC3F-5FBF4BB1AF1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31227" r="-933" b="17100"/>
          <a:stretch>
            <a:fillRect/>
          </a:stretch>
        </p:blipFill>
        <p:spPr>
          <a:xfrm>
            <a:off x="2370517" y="1746698"/>
            <a:ext cx="2177336" cy="1118856"/>
          </a:xfrm>
          <a:prstGeom prst="rect">
            <a:avLst/>
          </a:prstGeom>
        </p:spPr>
      </p:pic>
      <p:pic>
        <p:nvPicPr>
          <p:cNvPr id="799" name="Picture 798" descr="A label with information on it&#10;&#10;AI-generated content may be incorrect.">
            <a:extLst>
              <a:ext uri="{FF2B5EF4-FFF2-40B4-BE49-F238E27FC236}">
                <a16:creationId xmlns:a16="http://schemas.microsoft.com/office/drawing/2014/main" id="{E0E366DA-7FBE-2919-67C5-8C37B8A12B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9199" y="2438936"/>
            <a:ext cx="1078366" cy="19237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273ED0-366C-8D54-F970-D4EAAFF1FE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38FEDE-97C2-4C40-929C-DF79E793EBD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197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D97CD-6124-2016-76B7-D337AFFDC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Sources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F1C8B3-03A5-93FC-13E3-433BD6DD5607}"/>
              </a:ext>
            </a:extLst>
          </p:cNvPr>
          <p:cNvSpPr txBox="1"/>
          <p:nvPr/>
        </p:nvSpPr>
        <p:spPr>
          <a:xfrm>
            <a:off x="476410" y="959005"/>
            <a:ext cx="81911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/>
            <a:r>
              <a:rPr lang="en-US" sz="1200"/>
              <a:t>Vasileiou, K., Barnett, J., Thorpe, S., &amp; Young, T. (2018). </a:t>
            </a:r>
            <a:r>
              <a:rPr lang="en-US" sz="1200" err="1"/>
              <a:t>Characterising</a:t>
            </a:r>
            <a:r>
              <a:rPr lang="en-US" sz="1200"/>
              <a:t> and justifying sample size sufficiency in interview-based studies: systematic analysis of qualitative health research over a 15-year period. BMC Medical Research Methodology, 18(1). </a:t>
            </a:r>
            <a:r>
              <a:rPr lang="en-US" sz="1200">
                <a:hlinkClick r:id="rId2"/>
              </a:rPr>
              <a:t>https://doi.org/10.1186/s12874-018-0594-7</a:t>
            </a:r>
            <a:endParaRPr lang="en-US" sz="1200"/>
          </a:p>
          <a:p>
            <a:pPr marL="457200" indent="-457200" algn="just"/>
            <a:endParaRPr lang="en-US" sz="1200"/>
          </a:p>
          <a:p>
            <a:pPr marL="457200" indent="-457200" algn="just"/>
            <a:r>
              <a:rPr lang="en-US" sz="1200" err="1"/>
              <a:t>Belouafa</a:t>
            </a:r>
            <a:r>
              <a:rPr lang="en-US" sz="1200"/>
              <a:t>, S., </a:t>
            </a:r>
            <a:r>
              <a:rPr lang="en-US" sz="1200" err="1"/>
              <a:t>Habti</a:t>
            </a:r>
            <a:r>
              <a:rPr lang="en-US" sz="1200"/>
              <a:t>, F., </a:t>
            </a:r>
            <a:r>
              <a:rPr lang="en-US" sz="1200" err="1"/>
              <a:t>Benhar</a:t>
            </a:r>
            <a:r>
              <a:rPr lang="en-US" sz="1200"/>
              <a:t>, S., </a:t>
            </a:r>
            <a:r>
              <a:rPr lang="en-US" sz="1200" err="1"/>
              <a:t>Belafkih</a:t>
            </a:r>
            <a:r>
              <a:rPr lang="en-US" sz="1200"/>
              <a:t>, B., </a:t>
            </a:r>
            <a:r>
              <a:rPr lang="en-US" sz="1200" err="1"/>
              <a:t>Tayane</a:t>
            </a:r>
            <a:r>
              <a:rPr lang="en-US" sz="1200"/>
              <a:t>, S., </a:t>
            </a:r>
            <a:r>
              <a:rPr lang="en-US" sz="1200" err="1"/>
              <a:t>Hamdouch</a:t>
            </a:r>
            <a:r>
              <a:rPr lang="en-US" sz="1200"/>
              <a:t>, S., </a:t>
            </a:r>
            <a:r>
              <a:rPr lang="en-US" sz="1200" err="1"/>
              <a:t>Bennamara</a:t>
            </a:r>
            <a:r>
              <a:rPr lang="en-US" sz="1200"/>
              <a:t>, A., &amp; </a:t>
            </a:r>
            <a:r>
              <a:rPr lang="en-US" sz="1200" err="1"/>
              <a:t>Abourriche</a:t>
            </a:r>
            <a:r>
              <a:rPr lang="en-US" sz="1200"/>
              <a:t>, A. (2017). Statistical tools and approaches to validate analytical methods: methodology and practical examples★. International Journal of Metrology and Quality Engineering, 8, 9. </a:t>
            </a:r>
            <a:r>
              <a:rPr lang="en-US" sz="1200">
                <a:hlinkClick r:id="rId3"/>
              </a:rPr>
              <a:t>https://doi.org/10.1051/ijmqe/2016030</a:t>
            </a:r>
            <a:endParaRPr lang="en-US" sz="1200"/>
          </a:p>
          <a:p>
            <a:pPr marL="457200" indent="-457200" algn="just"/>
            <a:endParaRPr lang="en-US" sz="1200"/>
          </a:p>
          <a:p>
            <a:pPr marL="457200" indent="-457200" algn="just"/>
            <a:r>
              <a:rPr lang="en-US" sz="1200"/>
              <a:t>Whyte, J., &amp; Davies, A. (2021). Reframing Systems Integration: A process Perspective on projects. Project Management Journal, 52(3), 237–249. </a:t>
            </a:r>
            <a:r>
              <a:rPr lang="en-US" sz="1200">
                <a:hlinkClick r:id="rId4"/>
              </a:rPr>
              <a:t>https://doi.org/10.1177/8756972821992246</a:t>
            </a:r>
            <a:r>
              <a:rPr lang="en-US" sz="120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68C35C-FC1A-0D91-A588-94EB6215E6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38FEDE-97C2-4C40-929C-DF79E793EBD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4585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FDFDD10F-3141-E88D-DF60-C45574F33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latin typeface="Arial"/>
                <a:cs typeface="Arial"/>
              </a:rPr>
              <a:t>Questions?</a:t>
            </a:r>
            <a:endParaRPr lang="en-US" sz="3600"/>
          </a:p>
        </p:txBody>
      </p:sp>
      <p:sp>
        <p:nvSpPr>
          <p:cNvPr id="4" name="Subtitle/Contact Info">
            <a:extLst>
              <a:ext uri="{FF2B5EF4-FFF2-40B4-BE49-F238E27FC236}">
                <a16:creationId xmlns:a16="http://schemas.microsoft.com/office/drawing/2014/main" id="{4FF2B32D-2AE7-6CCC-6245-523B05BB76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/>
              <a:t>2500 North River Road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/>
              <a:t>Manchester, NH 03106 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603.xxx.xxx 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err="1"/>
              <a:t>snhu.edu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079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BD5E2-A2C1-7F80-EDB0-044F7F8AC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Agenda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05E76-8E98-634A-DF42-27D90ABBA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1400">
                <a:latin typeface="Arial"/>
                <a:cs typeface="Arial"/>
              </a:rPr>
              <a:t>System Concepts &amp; Description</a:t>
            </a:r>
          </a:p>
          <a:p>
            <a:r>
              <a:rPr lang="en-US" sz="1400">
                <a:latin typeface="Arial"/>
                <a:cs typeface="Arial"/>
              </a:rPr>
              <a:t>Customer Requirements</a:t>
            </a:r>
            <a:endParaRPr lang="en-US"/>
          </a:p>
          <a:p>
            <a:r>
              <a:rPr lang="en-US" sz="1400">
                <a:latin typeface="Arial"/>
                <a:cs typeface="Arial"/>
              </a:rPr>
              <a:t>Research and Analysis</a:t>
            </a:r>
          </a:p>
          <a:p>
            <a:r>
              <a:rPr lang="en-US" sz="1400">
                <a:latin typeface="Arial"/>
                <a:cs typeface="Arial"/>
              </a:rPr>
              <a:t>Functional Block Diagram</a:t>
            </a:r>
          </a:p>
          <a:p>
            <a:r>
              <a:rPr lang="en-US" sz="1400" err="1">
                <a:latin typeface="Arial"/>
                <a:cs typeface="Arial"/>
              </a:rPr>
              <a:t>ConOps</a:t>
            </a:r>
            <a:r>
              <a:rPr lang="en-US" sz="1400">
                <a:latin typeface="Arial"/>
                <a:cs typeface="Arial"/>
              </a:rPr>
              <a:t> Summary</a:t>
            </a:r>
          </a:p>
          <a:p>
            <a:r>
              <a:rPr lang="en-US" sz="1400">
                <a:latin typeface="Arial"/>
                <a:cs typeface="Arial"/>
              </a:rPr>
              <a:t>Requirements Database</a:t>
            </a:r>
          </a:p>
          <a:p>
            <a:r>
              <a:rPr lang="en-US" sz="1400">
                <a:latin typeface="Arial"/>
                <a:cs typeface="Arial"/>
              </a:rPr>
              <a:t>Driving Requirements</a:t>
            </a:r>
          </a:p>
          <a:p>
            <a:r>
              <a:rPr lang="en-US" sz="1400">
                <a:latin typeface="Arial"/>
                <a:cs typeface="Arial"/>
              </a:rPr>
              <a:t>Primary Subsystem Requirements</a:t>
            </a:r>
          </a:p>
          <a:p>
            <a:r>
              <a:rPr lang="en-US" sz="1400">
                <a:latin typeface="Arial"/>
                <a:cs typeface="Arial"/>
              </a:rPr>
              <a:t>Risk Assessment</a:t>
            </a:r>
          </a:p>
          <a:p>
            <a:r>
              <a:rPr lang="en-US" sz="1400">
                <a:latin typeface="Arial"/>
                <a:cs typeface="Arial"/>
              </a:rPr>
              <a:t>Project Schedules</a:t>
            </a:r>
          </a:p>
          <a:p>
            <a:r>
              <a:rPr lang="en-US" sz="1400">
                <a:latin typeface="Arial"/>
                <a:cs typeface="Arial"/>
              </a:rPr>
              <a:t>Next Steps</a:t>
            </a:r>
          </a:p>
          <a:p>
            <a:r>
              <a:rPr lang="en-US" sz="1400">
                <a:latin typeface="Arial"/>
                <a:cs typeface="Arial"/>
              </a:rPr>
              <a:t>Sources</a:t>
            </a:r>
            <a:endParaRPr lang="en-US" sz="14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921299-EDBF-133E-BF3D-F0DA797390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38FEDE-97C2-4C40-929C-DF79E793EBD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387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BFD53-A6E8-C5B3-CAEE-5E884E251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System Concepts &amp; Description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1CBAD-7E52-5FE0-3420-9890A46A1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156"/>
            <a:ext cx="8191180" cy="334990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/>
            <a:r>
              <a:rPr lang="en-US" sz="1600">
                <a:latin typeface="Arial"/>
                <a:cs typeface="Arial"/>
              </a:rPr>
              <a:t>This system will be a thermally controlled Printed Circuit Board ("PCB") testing chamber. It is a </a:t>
            </a:r>
            <a:r>
              <a:rPr lang="en-US" sz="1600" b="1">
                <a:latin typeface="Arial"/>
                <a:cs typeface="Arial"/>
              </a:rPr>
              <a:t>table-top</a:t>
            </a:r>
            <a:r>
              <a:rPr lang="en-US" sz="1600">
                <a:latin typeface="Arial"/>
                <a:cs typeface="Arial"/>
              </a:rPr>
              <a:t> system designed to be easy to use and operate.</a:t>
            </a:r>
          </a:p>
          <a:p>
            <a:pPr marL="285750" indent="-285750"/>
            <a:r>
              <a:rPr lang="en-US" sz="1600">
                <a:latin typeface="Arial"/>
                <a:cs typeface="Arial"/>
              </a:rPr>
              <a:t>It will test and evaluate PCBs through changing or static temperature ranges, a common method of PCB evaluation</a:t>
            </a:r>
          </a:p>
          <a:p>
            <a:pPr marL="0" indent="0">
              <a:buNone/>
            </a:pPr>
            <a:endParaRPr lang="en-US" sz="1600">
              <a:latin typeface="Arial"/>
              <a:cs typeface="Arial"/>
            </a:endParaRPr>
          </a:p>
          <a:p>
            <a:pPr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</p:txBody>
      </p:sp>
      <p:pic>
        <p:nvPicPr>
          <p:cNvPr id="5" name="Picture 4" descr="A white box with a circuit board inside&#10;&#10;AI-generated content may be incorrect.">
            <a:extLst>
              <a:ext uri="{FF2B5EF4-FFF2-40B4-BE49-F238E27FC236}">
                <a16:creationId xmlns:a16="http://schemas.microsoft.com/office/drawing/2014/main" id="{3084F852-4412-512B-9F8E-F590CDE4D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201" y="2260680"/>
            <a:ext cx="2747597" cy="230798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16F46-2FB2-FF9D-638A-2B60E0B4C4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38FEDE-97C2-4C40-929C-DF79E793EBD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57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46F16-3F5C-3E50-7D77-E7003C0AD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Customer Requirements</a:t>
            </a:r>
            <a:endParaRPr lang="en-US"/>
          </a:p>
        </p:txBody>
      </p:sp>
      <p:pic>
        <p:nvPicPr>
          <p:cNvPr id="5" name="Content Placeholder 4" descr="A person wearing glasses&#10;&#10;AI-generated content may be incorrect.">
            <a:extLst>
              <a:ext uri="{FF2B5EF4-FFF2-40B4-BE49-F238E27FC236}">
                <a16:creationId xmlns:a16="http://schemas.microsoft.com/office/drawing/2014/main" id="{1353F179-B10A-5D99-EEB3-28AB0E9828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71364" y="2573796"/>
            <a:ext cx="1665004" cy="1913793"/>
          </a:xfrm>
          <a:prstGeom prst="rect">
            <a:avLst/>
          </a:prstGeom>
        </p:spPr>
      </p:pic>
      <p:pic>
        <p:nvPicPr>
          <p:cNvPr id="6" name="Picture 5" descr="A black and white rectangle with a white background&#10;&#10;AI-generated content may be incorrect.">
            <a:extLst>
              <a:ext uri="{FF2B5EF4-FFF2-40B4-BE49-F238E27FC236}">
                <a16:creationId xmlns:a16="http://schemas.microsoft.com/office/drawing/2014/main" id="{FB573DF3-E580-3E3E-F8F3-5344FE265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2137" y="1443404"/>
            <a:ext cx="2217861" cy="10624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9C0C23-E74B-06CA-41DC-69CF7C2FCCA1}"/>
              </a:ext>
            </a:extLst>
          </p:cNvPr>
          <p:cNvSpPr txBox="1"/>
          <p:nvPr/>
        </p:nvSpPr>
        <p:spPr>
          <a:xfrm>
            <a:off x="9750380" y="1641850"/>
            <a:ext cx="1684366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 b="1">
                <a:ea typeface="Calibri"/>
                <a:cs typeface="Calibri"/>
              </a:rPr>
              <a:t>I'm rather fond of team thermocline</a:t>
            </a:r>
            <a:endParaRPr lang="en-US" sz="13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847AB5-19C7-07A9-F25B-EBD39BC4C200}"/>
              </a:ext>
            </a:extLst>
          </p:cNvPr>
          <p:cNvSpPr txBox="1"/>
          <p:nvPr/>
        </p:nvSpPr>
        <p:spPr>
          <a:xfrm>
            <a:off x="458810" y="700288"/>
            <a:ext cx="8306872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Minimum Performance </a:t>
            </a:r>
            <a:r>
              <a:rPr lang="en-US" b="1">
                <a:ea typeface="Calibri"/>
                <a:cs typeface="Calibri"/>
              </a:rPr>
              <a:t>0C – 70C</a:t>
            </a:r>
          </a:p>
          <a:p>
            <a:pPr marL="742950" lvl="1" indent="-285750">
              <a:buFont typeface="Courier New"/>
              <a:buChar char="o"/>
            </a:pPr>
            <a:r>
              <a:rPr lang="en-US">
                <a:ea typeface="Calibri"/>
                <a:cs typeface="Calibri"/>
              </a:rPr>
              <a:t>Optional Performance goal, </a:t>
            </a:r>
            <a:r>
              <a:rPr lang="en-US" b="1">
                <a:ea typeface="Calibri"/>
                <a:cs typeface="Calibri"/>
              </a:rPr>
              <a:t>-40C – 85C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Accommodate a </a:t>
            </a:r>
            <a:r>
              <a:rPr lang="en-US" b="1">
                <a:ea typeface="Calibri"/>
                <a:cs typeface="Calibri"/>
              </a:rPr>
              <a:t>12"x12" PCB</a:t>
            </a:r>
          </a:p>
          <a:p>
            <a:pPr marL="742950" lvl="1" indent="-285750">
              <a:buFont typeface="Courier New"/>
              <a:buChar char="o"/>
            </a:pPr>
            <a:r>
              <a:rPr lang="en-US">
                <a:ea typeface="Calibri"/>
                <a:cs typeface="Calibri"/>
              </a:rPr>
              <a:t>Ideal height ~ </a:t>
            </a:r>
            <a:r>
              <a:rPr lang="en-US" b="1">
                <a:ea typeface="Calibri"/>
                <a:cs typeface="Calibri"/>
              </a:rPr>
              <a:t>6"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ea typeface="Calibri"/>
                <a:cs typeface="Calibri"/>
              </a:rPr>
              <a:t>Insulation </a:t>
            </a:r>
            <a:r>
              <a:rPr lang="en-US">
                <a:ea typeface="Calibri"/>
                <a:cs typeface="Calibri"/>
              </a:rPr>
              <a:t>sufficient for extended operation at desired temperatures.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ea typeface="Calibri"/>
                <a:cs typeface="Calibri"/>
              </a:rPr>
              <a:t>Port/Gland </a:t>
            </a:r>
            <a:r>
              <a:rPr lang="en-US">
                <a:ea typeface="Calibri"/>
                <a:cs typeface="Calibri"/>
              </a:rPr>
              <a:t>to allow for interface inside chamber to testing units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Provide </a:t>
            </a:r>
            <a:r>
              <a:rPr lang="en-US" b="1">
                <a:ea typeface="Calibri"/>
                <a:cs typeface="Calibri"/>
              </a:rPr>
              <a:t>data output</a:t>
            </a:r>
            <a:r>
              <a:rPr lang="en-US">
                <a:ea typeface="Calibri"/>
                <a:cs typeface="Calibri"/>
              </a:rPr>
              <a:t> (Serial, File, </a:t>
            </a:r>
            <a:r>
              <a:rPr lang="en-US" err="1">
                <a:ea typeface="Calibri"/>
                <a:cs typeface="Calibri"/>
              </a:rPr>
              <a:t>Etc</a:t>
            </a:r>
            <a:r>
              <a:rPr lang="en-US">
                <a:ea typeface="Calibri"/>
                <a:cs typeface="Calibri"/>
              </a:rPr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Maintain </a:t>
            </a:r>
            <a:r>
              <a:rPr lang="en-US" b="1">
                <a:ea typeface="Calibri"/>
                <a:cs typeface="Calibri"/>
              </a:rPr>
              <a:t> 3C</a:t>
            </a:r>
            <a:r>
              <a:rPr lang="en-US">
                <a:ea typeface="Calibri"/>
                <a:cs typeface="Calibri"/>
              </a:rPr>
              <a:t> temperature accuracy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Human Machine Interface </a:t>
            </a:r>
            <a:r>
              <a:rPr lang="en-US" b="1">
                <a:ea typeface="Calibri"/>
                <a:cs typeface="Calibri"/>
              </a:rPr>
              <a:t>(HMI)</a:t>
            </a:r>
          </a:p>
          <a:p>
            <a:pPr marL="742950" lvl="1" indent="-285750">
              <a:buFont typeface="Courier New"/>
              <a:buChar char="o"/>
            </a:pPr>
            <a:r>
              <a:rPr lang="en-US">
                <a:ea typeface="Calibri"/>
                <a:cs typeface="Calibri"/>
              </a:rPr>
              <a:t>Readable, Usable, Reasonably Ergonomic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451B40-0493-A3D8-59E2-16AED58D86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38FEDE-97C2-4C40-929C-DF79E793EBD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317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BDE31-EA23-44B8-DA4C-E855FE41E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3844"/>
            <a:ext cx="8191180" cy="445574"/>
          </a:xfrm>
        </p:spPr>
        <p:txBody>
          <a:bodyPr anchor="ctr">
            <a:normAutofit/>
          </a:bodyPr>
          <a:lstStyle/>
          <a:p>
            <a:r>
              <a:rPr lang="en-US" sz="2400"/>
              <a:t>Research &amp; Analysis</a:t>
            </a:r>
          </a:p>
        </p:txBody>
      </p:sp>
      <p:pic>
        <p:nvPicPr>
          <p:cNvPr id="5" name="Picture 4" descr="A close up of a circuit board&#10;&#10;AI-generated content may be incorrect.">
            <a:extLst>
              <a:ext uri="{FF2B5EF4-FFF2-40B4-BE49-F238E27FC236}">
                <a16:creationId xmlns:a16="http://schemas.microsoft.com/office/drawing/2014/main" id="{C0F8890E-0E16-FAC6-ED4F-F47E33F73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40077"/>
            <a:ext cx="3886200" cy="2584323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B73F5-573D-3566-6D8D-F614C116D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50654" y="773206"/>
            <a:ext cx="3886200" cy="371806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300"/>
              <a:t>Commercial Systems (Single Stage)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300"/>
              <a:t>Limited ranges, smaller. Precise humidity.</a:t>
            </a:r>
          </a:p>
          <a:p>
            <a:r>
              <a:rPr lang="en-US" sz="1300"/>
              <a:t>Commercial Systems (Dual Stage)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300"/>
              <a:t>Much larger</a:t>
            </a:r>
          </a:p>
          <a:p>
            <a:r>
              <a:rPr lang="en-US" sz="1300"/>
              <a:t>Commercial Subsystems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300"/>
              <a:t>Heating &amp; Cooling Processes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300"/>
              <a:t>Sensors &amp; Components</a:t>
            </a:r>
          </a:p>
          <a:p>
            <a:r>
              <a:rPr lang="en-US" sz="1300"/>
              <a:t>Resistive Heat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300"/>
              <a:t>Cheap, easy to implement</a:t>
            </a:r>
          </a:p>
          <a:p>
            <a:r>
              <a:rPr lang="en-US" sz="1300"/>
              <a:t>Reversable Heat Pumping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300"/>
              <a:t>Eliminates need for resistive heat, but makes temperature range symmetric</a:t>
            </a:r>
          </a:p>
          <a:p>
            <a:r>
              <a:rPr lang="en-US" sz="1300"/>
              <a:t>Chilled Glycol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300"/>
              <a:t>Very expensive, extremely easy to integrate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C7A97-3D1D-62B0-0B3B-433BB1C8F6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38FEDE-97C2-4C40-929C-DF79E793EBD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08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6C315-8040-8FCE-D5B3-390182A56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8191180" cy="424927"/>
          </a:xfrm>
        </p:spPr>
        <p:txBody>
          <a:bodyPr anchor="ctr">
            <a:normAutofit/>
          </a:bodyPr>
          <a:lstStyle/>
          <a:p>
            <a:r>
              <a:rPr lang="en-US" sz="2400"/>
              <a:t>Functional Block Diagram</a:t>
            </a:r>
          </a:p>
        </p:txBody>
      </p:sp>
      <p:pic>
        <p:nvPicPr>
          <p:cNvPr id="6" name="Content Placeholder 5" descr="A diagram of a software system&#10;&#10;AI-generated content may be incorrect.">
            <a:extLst>
              <a:ext uri="{FF2B5EF4-FFF2-40B4-BE49-F238E27FC236}">
                <a16:creationId xmlns:a16="http://schemas.microsoft.com/office/drawing/2014/main" id="{ED61E3CF-71F1-F34A-3855-E8E2554EB0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8924" y="800177"/>
            <a:ext cx="6242538" cy="409822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DFCF04-0B4C-C9B4-5E70-088F7455FA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38FEDE-97C2-4C40-929C-DF79E793EBD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00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9B992-847D-5486-C1CF-0BF7C6813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8191180" cy="424927"/>
          </a:xfrm>
        </p:spPr>
        <p:txBody>
          <a:bodyPr anchor="ctr">
            <a:normAutofit/>
          </a:bodyPr>
          <a:lstStyle/>
          <a:p>
            <a:r>
              <a:rPr lang="en-US" sz="2400" err="1"/>
              <a:t>ConOps</a:t>
            </a:r>
            <a:r>
              <a:rPr lang="en-US" sz="2400"/>
              <a:t> Summary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8A0911FC-C86F-6324-2825-3A05DFE180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0790745"/>
              </p:ext>
            </p:extLst>
          </p:nvPr>
        </p:nvGraphicFramePr>
        <p:xfrm>
          <a:off x="457200" y="1015580"/>
          <a:ext cx="8191180" cy="3751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C25F9F-A2B0-D750-0595-062DF55301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38FEDE-97C2-4C40-929C-DF79E793EBD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622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15F32-AC5E-9749-77B3-57F321674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Requirements Database- Design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2010CA-BD09-DCBD-7519-658CFF5BC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93" y="1805131"/>
            <a:ext cx="8785013" cy="16550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447620-6E04-B103-CC2E-8B1CD8D7F1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38FEDE-97C2-4C40-929C-DF79E793EBD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88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NHU 2022 Palette 1">
      <a:dk1>
        <a:srgbClr val="00244D"/>
      </a:dk1>
      <a:lt1>
        <a:srgbClr val="FFFFFF"/>
      </a:lt1>
      <a:dk2>
        <a:srgbClr val="064583"/>
      </a:dk2>
      <a:lt2>
        <a:srgbClr val="E7E6E6"/>
      </a:lt2>
      <a:accent1>
        <a:srgbClr val="00244D"/>
      </a:accent1>
      <a:accent2>
        <a:srgbClr val="064583"/>
      </a:accent2>
      <a:accent3>
        <a:srgbClr val="FEFFFF"/>
      </a:accent3>
      <a:accent4>
        <a:srgbClr val="FCB912"/>
      </a:accent4>
      <a:accent5>
        <a:srgbClr val="009CE9"/>
      </a:accent5>
      <a:accent6>
        <a:srgbClr val="FEFFFF"/>
      </a:accent6>
      <a:hlink>
        <a:srgbClr val="064583"/>
      </a:hlink>
      <a:folHlink>
        <a:srgbClr val="009CE9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On-screen Show (16:9)</PresentationFormat>
  <Slides>23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PowerPoint Presentation</vt:lpstr>
      <vt:lpstr>Project Team &amp; Roles</vt:lpstr>
      <vt:lpstr>Agenda</vt:lpstr>
      <vt:lpstr>System Concepts &amp; Description</vt:lpstr>
      <vt:lpstr>Customer Requirements</vt:lpstr>
      <vt:lpstr>Research &amp; Analysis</vt:lpstr>
      <vt:lpstr>Functional Block Diagram</vt:lpstr>
      <vt:lpstr>ConOps Summary</vt:lpstr>
      <vt:lpstr>Requirements Database- Design</vt:lpstr>
      <vt:lpstr>Requirements Database- System</vt:lpstr>
      <vt:lpstr>Requirements Database- Functional</vt:lpstr>
      <vt:lpstr>Requirements Database- Interface</vt:lpstr>
      <vt:lpstr>Driving Requirements</vt:lpstr>
      <vt:lpstr>Primary Subsystem Requirements</vt:lpstr>
      <vt:lpstr>Risk Assessment - List</vt:lpstr>
      <vt:lpstr>Risk Assessment - Matrix</vt:lpstr>
      <vt:lpstr>Mitigations</vt:lpstr>
      <vt:lpstr>Project Schedules</vt:lpstr>
      <vt:lpstr>Project Schedule</vt:lpstr>
      <vt:lpstr>Project Schedule</vt:lpstr>
      <vt:lpstr>Next Steps...</vt:lpstr>
      <vt:lpstr>Sources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SNHU PowerPoint Presentation</dc:title>
  <dc:creator>Arabudzki, Krysta</dc:creator>
  <cp:keywords>PowerPoint Template; Accessible; SNHU Brand</cp:keywords>
  <cp:revision>5</cp:revision>
  <dcterms:created xsi:type="dcterms:W3CDTF">2022-08-01T02:25:01Z</dcterms:created>
  <dcterms:modified xsi:type="dcterms:W3CDTF">2025-09-25T14:19:08Z</dcterms:modified>
</cp:coreProperties>
</file>